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3"/>
  </p:notesMasterIdLst>
  <p:sldIdLst>
    <p:sldId id="279" r:id="rId2"/>
    <p:sldId id="280" r:id="rId3"/>
    <p:sldId id="282" r:id="rId4"/>
    <p:sldId id="277" r:id="rId5"/>
    <p:sldId id="271" r:id="rId6"/>
    <p:sldId id="269" r:id="rId7"/>
    <p:sldId id="284" r:id="rId8"/>
    <p:sldId id="283" r:id="rId9"/>
    <p:sldId id="278" r:id="rId10"/>
    <p:sldId id="285" r:id="rId11"/>
    <p:sldId id="276" r:id="rId12"/>
  </p:sldIdLst>
  <p:sldSz cx="12192000" cy="6858000"/>
  <p:notesSz cx="6718300" cy="98552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1F8"/>
    <a:srgbClr val="FF0000"/>
    <a:srgbClr val="B2B2B2"/>
    <a:srgbClr val="F2F2CC"/>
    <a:srgbClr val="FFFFCC"/>
    <a:srgbClr val="FF9999"/>
    <a:srgbClr val="EAEAEA"/>
    <a:srgbClr val="DDDDDD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2" autoAdjust="0"/>
    <p:restoredTop sz="96731" autoAdjust="0"/>
  </p:normalViewPr>
  <p:slideViewPr>
    <p:cSldViewPr>
      <p:cViewPr varScale="1">
        <p:scale>
          <a:sx n="111" d="100"/>
          <a:sy n="111" d="100"/>
        </p:scale>
        <p:origin x="630" y="102"/>
      </p:cViewPr>
      <p:guideLst>
        <p:guide orient="horz" pos="1104"/>
        <p:guide pos="6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7B0A8E-EA18-42FF-AEAA-0D206A9B1975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E81F462-2AA5-4A5F-8012-CC4C804AB03F}">
      <dgm:prSet phldrT="[Texto]" custT="1"/>
      <dgm:spPr/>
      <dgm:t>
        <a:bodyPr/>
        <a:lstStyle/>
        <a:p>
          <a:r>
            <a:rPr lang="pt-BR" sz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BHMVSD                                                                                                                  </a:t>
          </a:r>
          <a:endParaRPr lang="pt-BR" sz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4B4313-A916-4597-9F74-10F78FA6050E}" type="par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20FA05F-0FAD-4EC0-B440-32C5AAFBF961}" type="sib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D72DF66D-D3CA-4072-992F-4DCEF85F0D37}">
      <dgm:prSet phldrT="[Texto]" custT="1"/>
      <dgm:spPr/>
      <dgm:t>
        <a:bodyPr/>
        <a:lstStyle/>
        <a:p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Desenvolvimento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277ADA-B7B7-4966-90DF-7F72C8ED825E}" type="par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71AAE39E-DAD3-4290-9733-5ECCAAA7A428}" type="sib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714C677-79CF-43D5-8351-03DD476E43CF}">
      <dgm:prSet phldrT="[Texto]" custT="1"/>
      <dgm:spPr/>
      <dgm:t>
        <a:bodyPr/>
        <a:lstStyle/>
        <a:p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endParaRPr lang="pt-BR" sz="6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1DCDA25E-9A74-4C64-9F52-0CB15205422C}" type="par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336B036A-8D7A-4DBB-BED7-1B34CE32A95A}" type="sib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9BC1A678-58EA-4AC6-939F-B9D1B69B0173}">
      <dgm:prSet phldrT="[Texto]" custT="1"/>
      <dgm:spPr/>
      <dgm:t>
        <a:bodyPr/>
        <a:lstStyle/>
        <a:p>
          <a:r>
            <a:rPr lang="pt-BR" sz="9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gm:t>
    </dgm:pt>
    <dgm:pt modelId="{D35D1FF0-F9B6-44B5-92E5-A147181868FA}" type="par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CBEFAE1-B463-4716-BD0F-27036D6990C4}" type="sib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CF21C14-EB41-4947-9FDB-94D268378880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A199496-71CB-4A06-8BCD-D8F5C3757CEF}" type="par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66BDDD-B0A5-45C5-AFD2-0D2C50A744C8}" type="sib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9E8B4A6-8BFE-422E-B8CA-235FA08D57B4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gm:t>
    </dgm:pt>
    <dgm:pt modelId="{53AA5046-07AC-4B11-97DA-D27EC7AC388C}" type="sib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8FAAB948-DB3A-4D99-93CA-0CCBEE5212AA}" type="par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8F2BDAE-BE31-474A-A91B-BE15C025B2C5}">
      <dgm:prSet custT="1"/>
      <dgm:spPr/>
      <dgm:t>
        <a:bodyPr/>
        <a:lstStyle/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6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6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ED5F469-8511-415D-9CE1-A9D2CC6C962D}" type="par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BA99177-3CDC-485C-81E7-32600FE8FCA0}" type="sib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80681C4-8A24-4FEC-AA62-F3528F939BDA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GP2T – Desenvolvimento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– ADSEG/Infraestrutura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– GRP Teste Carga</a:t>
          </a:r>
        </a:p>
      </dgm:t>
    </dgm:pt>
    <dgm:pt modelId="{F3EFC594-3407-491A-B3E3-B74BD27F731D}" type="par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48CF87E-A766-4C33-9B15-E587A57E0F8D}" type="sib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00AD85EB-C721-4B88-8E5B-31597F4C2EBE}">
      <dgm:prSet custT="1"/>
      <dgm:spPr/>
      <dgm:t>
        <a:bodyPr/>
        <a:lstStyle/>
        <a:p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222 – Desenvolvimento</a:t>
          </a:r>
        </a:p>
      </dgm:t>
    </dgm:pt>
    <dgm:pt modelId="{3AE3FB34-4B29-4997-AD81-749AFC73BC56}" type="par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D4CBA1E-DDF8-4AFD-BD5E-F18A98AD6F9D}" type="sib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B25BFE-341E-4B42-BF7B-D48200F5735C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221 - Desenvolvimento</a:t>
          </a:r>
        </a:p>
      </dgm:t>
    </dgm:pt>
    <dgm:pt modelId="{D0023E49-B146-40D0-97A1-2273AB7F1B38}" type="par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4C47FCE-7E34-4479-997B-24797F9C1BB3}" type="sib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DBFC724-A87F-4463-B558-1BCC4F45B08A}">
      <dgm:prSet custT="1"/>
      <dgm:spPr/>
      <dgm:t>
        <a:bodyPr/>
        <a:lstStyle/>
        <a:p>
          <a:pPr algn="l"/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E14A02B-CAE1-431E-9BD3-49ED8F5A4F7A}" type="parTrans" cxnId="{46B63CE8-CE2F-45B8-AE16-FB7C040A0FEC}">
      <dgm:prSet/>
      <dgm:spPr/>
      <dgm:t>
        <a:bodyPr/>
        <a:lstStyle/>
        <a:p>
          <a:endParaRPr lang="pt-BR"/>
        </a:p>
      </dgm:t>
    </dgm:pt>
    <dgm:pt modelId="{C7B30BE4-A7DB-4F6D-8429-314A1BD85E40}" type="sibTrans" cxnId="{46B63CE8-CE2F-45B8-AE16-FB7C040A0FEC}">
      <dgm:prSet/>
      <dgm:spPr/>
      <dgm:t>
        <a:bodyPr/>
        <a:lstStyle/>
        <a:p>
          <a:endParaRPr lang="pt-BR"/>
        </a:p>
      </dgm:t>
    </dgm:pt>
    <dgm:pt modelId="{B275792D-B119-49B8-8824-D42BCC24E2F4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GP20DB56- ETB156    Porta 1973</a:t>
          </a:r>
        </a:p>
      </dgm:t>
    </dgm:pt>
    <dgm:pt modelId="{AC72774D-099E-4FE5-B26B-CC81994D5F4E}" type="parTrans" cxnId="{FD476FD1-B77C-49D5-B94D-8B33286D51B3}">
      <dgm:prSet/>
      <dgm:spPr/>
      <dgm:t>
        <a:bodyPr/>
        <a:lstStyle/>
        <a:p>
          <a:endParaRPr lang="pt-BR"/>
        </a:p>
      </dgm:t>
    </dgm:pt>
    <dgm:pt modelId="{B2B21355-7BAB-4E74-989F-B549B773F185}" type="sibTrans" cxnId="{FD476FD1-B77C-49D5-B94D-8B33286D51B3}">
      <dgm:prSet/>
      <dgm:spPr/>
      <dgm:t>
        <a:bodyPr/>
        <a:lstStyle/>
        <a:p>
          <a:endParaRPr lang="pt-BR"/>
        </a:p>
      </dgm:t>
    </dgm:pt>
    <dgm:pt modelId="{388F2A0D-6596-440C-A4B7-70A3CD9DA269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Network</a:t>
          </a:r>
        </a:p>
      </dgm:t>
    </dgm:pt>
    <dgm:pt modelId="{A997CCD6-15C4-4F81-8649-792DB6198EC3}" type="parTrans" cxnId="{DEC8B1AE-B347-4666-894D-C264EF747805}">
      <dgm:prSet/>
      <dgm:spPr/>
      <dgm:t>
        <a:bodyPr/>
        <a:lstStyle/>
        <a:p>
          <a:endParaRPr lang="pt-BR"/>
        </a:p>
      </dgm:t>
    </dgm:pt>
    <dgm:pt modelId="{E2E5A821-4689-4398-8CDB-3A5C6B295460}" type="sibTrans" cxnId="{DEC8B1AE-B347-4666-894D-C264EF747805}">
      <dgm:prSet/>
      <dgm:spPr/>
      <dgm:t>
        <a:bodyPr/>
        <a:lstStyle/>
        <a:p>
          <a:endParaRPr lang="pt-BR"/>
        </a:p>
      </dgm:t>
    </dgm:pt>
    <dgm:pt modelId="{FB2A4E45-44EF-4C5B-A438-8D0065F74EA2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GP20DNED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DBID 99 –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   Serviços Natural Linux 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de desenvolvimento </a:t>
          </a:r>
        </a:p>
      </dgm:t>
    </dgm:pt>
    <dgm:pt modelId="{2B6194C4-17A0-4803-BAF5-FF7839BE91EE}" type="parTrans" cxnId="{FC2069B8-1A75-499B-B65B-1615A4617307}">
      <dgm:prSet/>
      <dgm:spPr/>
      <dgm:t>
        <a:bodyPr/>
        <a:lstStyle/>
        <a:p>
          <a:endParaRPr lang="pt-BR"/>
        </a:p>
      </dgm:t>
    </dgm:pt>
    <dgm:pt modelId="{83490E25-6748-49DB-974B-5C9B8D094DF7}" type="sibTrans" cxnId="{FC2069B8-1A75-499B-B65B-1615A4617307}">
      <dgm:prSet/>
      <dgm:spPr/>
      <dgm:t>
        <a:bodyPr/>
        <a:lstStyle/>
        <a:p>
          <a:endParaRPr lang="pt-BR"/>
        </a:p>
      </dgm:t>
    </dgm:pt>
    <dgm:pt modelId="{3C6CC404-C6ED-4809-868B-DA4F8E5373E5}" type="pres">
      <dgm:prSet presAssocID="{A47B0A8E-EA18-42FF-AEAA-0D206A9B19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D6C4446-B2E4-4BC2-ABA4-33EA60EA2BCB}" type="pres">
      <dgm:prSet presAssocID="{AE81F462-2AA5-4A5F-8012-CC4C804AB03F}" presName="hierRoot1" presStyleCnt="0"/>
      <dgm:spPr/>
      <dgm:t>
        <a:bodyPr/>
        <a:lstStyle/>
        <a:p>
          <a:endParaRPr lang="pt-BR"/>
        </a:p>
      </dgm:t>
    </dgm:pt>
    <dgm:pt modelId="{8D8551EF-68E7-4F14-B747-3E8213B00CA8}" type="pres">
      <dgm:prSet presAssocID="{AE81F462-2AA5-4A5F-8012-CC4C804AB03F}" presName="composite" presStyleCnt="0"/>
      <dgm:spPr/>
      <dgm:t>
        <a:bodyPr/>
        <a:lstStyle/>
        <a:p>
          <a:endParaRPr lang="pt-BR"/>
        </a:p>
      </dgm:t>
    </dgm:pt>
    <dgm:pt modelId="{4DF1D9A8-37F8-4F74-919B-95991CCB1DC7}" type="pres">
      <dgm:prSet presAssocID="{AE81F462-2AA5-4A5F-8012-CC4C804AB03F}" presName="background" presStyleLbl="node0" presStyleIdx="0" presStyleCnt="1"/>
      <dgm:spPr/>
      <dgm:t>
        <a:bodyPr/>
        <a:lstStyle/>
        <a:p>
          <a:endParaRPr lang="pt-BR"/>
        </a:p>
      </dgm:t>
    </dgm:pt>
    <dgm:pt modelId="{E60FAF7C-A879-4159-B06F-8DE5E9F05B9F}" type="pres">
      <dgm:prSet presAssocID="{AE81F462-2AA5-4A5F-8012-CC4C804AB03F}" presName="text" presStyleLbl="fgAcc0" presStyleIdx="0" presStyleCnt="1" custScaleX="580644" custScaleY="139316" custLinFactNeighborX="-45990" custLinFactNeighborY="-452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7D2C360-00C1-4B00-80E7-7C690D56E3C3}" type="pres">
      <dgm:prSet presAssocID="{AE81F462-2AA5-4A5F-8012-CC4C804AB03F}" presName="hierChild2" presStyleCnt="0"/>
      <dgm:spPr/>
      <dgm:t>
        <a:bodyPr/>
        <a:lstStyle/>
        <a:p>
          <a:endParaRPr lang="pt-BR"/>
        </a:p>
      </dgm:t>
    </dgm:pt>
    <dgm:pt modelId="{FEFADDA4-0621-4C5D-A1A1-1FFF05197CA6}" type="pres">
      <dgm:prSet presAssocID="{F5277ADA-B7B7-4966-90DF-7F72C8ED825E}" presName="Name10" presStyleLbl="parChTrans1D2" presStyleIdx="0" presStyleCnt="1"/>
      <dgm:spPr/>
      <dgm:t>
        <a:bodyPr/>
        <a:lstStyle/>
        <a:p>
          <a:endParaRPr lang="pt-BR"/>
        </a:p>
      </dgm:t>
    </dgm:pt>
    <dgm:pt modelId="{BA6A3337-5F18-4603-AE74-CAA6C5A2B84B}" type="pres">
      <dgm:prSet presAssocID="{D72DF66D-D3CA-4072-992F-4DCEF85F0D37}" presName="hierRoot2" presStyleCnt="0"/>
      <dgm:spPr/>
      <dgm:t>
        <a:bodyPr/>
        <a:lstStyle/>
        <a:p>
          <a:endParaRPr lang="pt-BR"/>
        </a:p>
      </dgm:t>
    </dgm:pt>
    <dgm:pt modelId="{0065F796-1EF6-41BC-BBCA-2D608D265928}" type="pres">
      <dgm:prSet presAssocID="{D72DF66D-D3CA-4072-992F-4DCEF85F0D37}" presName="composite2" presStyleCnt="0"/>
      <dgm:spPr/>
      <dgm:t>
        <a:bodyPr/>
        <a:lstStyle/>
        <a:p>
          <a:endParaRPr lang="pt-BR"/>
        </a:p>
      </dgm:t>
    </dgm:pt>
    <dgm:pt modelId="{E9223F7C-0596-4850-814D-9DBECD987F8A}" type="pres">
      <dgm:prSet presAssocID="{D72DF66D-D3CA-4072-992F-4DCEF85F0D37}" presName="background2" presStyleLbl="node2" presStyleIdx="0" presStyleCnt="1"/>
      <dgm:spPr/>
      <dgm:t>
        <a:bodyPr/>
        <a:lstStyle/>
        <a:p>
          <a:endParaRPr lang="pt-BR"/>
        </a:p>
      </dgm:t>
    </dgm:pt>
    <dgm:pt modelId="{C5681974-F468-4E4C-9F36-374B131118A5}" type="pres">
      <dgm:prSet presAssocID="{D72DF66D-D3CA-4072-992F-4DCEF85F0D37}" presName="text2" presStyleLbl="fgAcc2" presStyleIdx="0" presStyleCnt="1" custScaleX="179165" custScaleY="68660" custLinFactNeighborX="-45798" custLinFactNeighborY="-495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6708FCA-95DC-4982-BFFB-E0FAC9245EE7}" type="pres">
      <dgm:prSet presAssocID="{D72DF66D-D3CA-4072-992F-4DCEF85F0D37}" presName="hierChild3" presStyleCnt="0"/>
      <dgm:spPr/>
      <dgm:t>
        <a:bodyPr/>
        <a:lstStyle/>
        <a:p>
          <a:endParaRPr lang="pt-BR"/>
        </a:p>
      </dgm:t>
    </dgm:pt>
    <dgm:pt modelId="{52E9E0F7-FF86-40FF-A035-8C8D1524E821}" type="pres">
      <dgm:prSet presAssocID="{1DCDA25E-9A74-4C64-9F52-0CB15205422C}" presName="Name17" presStyleLbl="parChTrans1D3" presStyleIdx="0" presStyleCnt="6"/>
      <dgm:spPr/>
      <dgm:t>
        <a:bodyPr/>
        <a:lstStyle/>
        <a:p>
          <a:endParaRPr lang="pt-BR"/>
        </a:p>
      </dgm:t>
    </dgm:pt>
    <dgm:pt modelId="{6FDBF549-796D-42D3-847F-7C5192D78C14}" type="pres">
      <dgm:prSet presAssocID="{6714C677-79CF-43D5-8351-03DD476E43CF}" presName="hierRoot3" presStyleCnt="0"/>
      <dgm:spPr/>
      <dgm:t>
        <a:bodyPr/>
        <a:lstStyle/>
        <a:p>
          <a:endParaRPr lang="pt-BR"/>
        </a:p>
      </dgm:t>
    </dgm:pt>
    <dgm:pt modelId="{0686944F-BD56-4FBD-936B-BBB393AD1A0B}" type="pres">
      <dgm:prSet presAssocID="{6714C677-79CF-43D5-8351-03DD476E43CF}" presName="composite3" presStyleCnt="0"/>
      <dgm:spPr/>
      <dgm:t>
        <a:bodyPr/>
        <a:lstStyle/>
        <a:p>
          <a:endParaRPr lang="pt-BR"/>
        </a:p>
      </dgm:t>
    </dgm:pt>
    <dgm:pt modelId="{0223C2BC-8F07-4A25-85C2-1C44573FD06A}" type="pres">
      <dgm:prSet presAssocID="{6714C677-79CF-43D5-8351-03DD476E43CF}" presName="background3" presStyleLbl="node3" presStyleIdx="0" presStyleCnt="6"/>
      <dgm:spPr/>
      <dgm:t>
        <a:bodyPr/>
        <a:lstStyle/>
        <a:p>
          <a:endParaRPr lang="pt-BR"/>
        </a:p>
      </dgm:t>
    </dgm:pt>
    <dgm:pt modelId="{EA5107FE-7CE9-4EBF-BB1E-3527ADAC53F4}" type="pres">
      <dgm:prSet presAssocID="{6714C677-79CF-43D5-8351-03DD476E43CF}" presName="text3" presStyleLbl="fgAcc3" presStyleIdx="0" presStyleCnt="6" custScaleX="80288" custScaleY="58883" custLinFactNeighborX="-12306" custLinFactNeighborY="-268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EC06563-C5FD-4111-A8D7-7F6A43157AF6}" type="pres">
      <dgm:prSet presAssocID="{6714C677-79CF-43D5-8351-03DD476E43CF}" presName="hierChild4" presStyleCnt="0"/>
      <dgm:spPr/>
      <dgm:t>
        <a:bodyPr/>
        <a:lstStyle/>
        <a:p>
          <a:endParaRPr lang="pt-BR"/>
        </a:p>
      </dgm:t>
    </dgm:pt>
    <dgm:pt modelId="{6E3DF04E-72E4-49CF-884A-E07E358D9662}" type="pres">
      <dgm:prSet presAssocID="{EED5F469-8511-415D-9CE1-A9D2CC6C962D}" presName="Name23" presStyleLbl="parChTrans1D4" presStyleIdx="0" presStyleCnt="6"/>
      <dgm:spPr/>
      <dgm:t>
        <a:bodyPr/>
        <a:lstStyle/>
        <a:p>
          <a:endParaRPr lang="pt-BR"/>
        </a:p>
      </dgm:t>
    </dgm:pt>
    <dgm:pt modelId="{490CDDD9-4CB6-4C60-88B1-BF7717B22F12}" type="pres">
      <dgm:prSet presAssocID="{58F2BDAE-BE31-474A-A91B-BE15C025B2C5}" presName="hierRoot4" presStyleCnt="0"/>
      <dgm:spPr/>
      <dgm:t>
        <a:bodyPr/>
        <a:lstStyle/>
        <a:p>
          <a:endParaRPr lang="pt-BR"/>
        </a:p>
      </dgm:t>
    </dgm:pt>
    <dgm:pt modelId="{6EC30A67-5C1E-4E5D-970A-EEDEBC7F2F6F}" type="pres">
      <dgm:prSet presAssocID="{58F2BDAE-BE31-474A-A91B-BE15C025B2C5}" presName="composite4" presStyleCnt="0"/>
      <dgm:spPr/>
      <dgm:t>
        <a:bodyPr/>
        <a:lstStyle/>
        <a:p>
          <a:endParaRPr lang="pt-BR"/>
        </a:p>
      </dgm:t>
    </dgm:pt>
    <dgm:pt modelId="{485D0ADE-BD5C-4897-BABB-899ACFE24357}" type="pres">
      <dgm:prSet presAssocID="{58F2BDAE-BE31-474A-A91B-BE15C025B2C5}" presName="background4" presStyleLbl="node4" presStyleIdx="0" presStyleCnt="6"/>
      <dgm:spPr/>
      <dgm:t>
        <a:bodyPr/>
        <a:lstStyle/>
        <a:p>
          <a:endParaRPr lang="pt-BR"/>
        </a:p>
      </dgm:t>
    </dgm:pt>
    <dgm:pt modelId="{7811A5F7-E99B-4EEC-8377-AC5AB272EEC4}" type="pres">
      <dgm:prSet presAssocID="{58F2BDAE-BE31-474A-A91B-BE15C025B2C5}" presName="text4" presStyleLbl="fgAcc4" presStyleIdx="0" presStyleCnt="6" custScaleX="192943" custScaleY="112944" custLinFactNeighborX="-22355" custLinFactNeighborY="1427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BB506E-1175-494E-97C5-95CA0590CDE7}" type="pres">
      <dgm:prSet presAssocID="{58F2BDAE-BE31-474A-A91B-BE15C025B2C5}" presName="hierChild5" presStyleCnt="0"/>
      <dgm:spPr/>
      <dgm:t>
        <a:bodyPr/>
        <a:lstStyle/>
        <a:p>
          <a:endParaRPr lang="pt-BR"/>
        </a:p>
      </dgm:t>
    </dgm:pt>
    <dgm:pt modelId="{64E941AB-F6AE-4BD6-9E2E-0E884B54593A}" type="pres">
      <dgm:prSet presAssocID="{D35D1FF0-F9B6-44B5-92E5-A147181868FA}" presName="Name17" presStyleLbl="parChTrans1D3" presStyleIdx="1" presStyleCnt="6"/>
      <dgm:spPr/>
      <dgm:t>
        <a:bodyPr/>
        <a:lstStyle/>
        <a:p>
          <a:endParaRPr lang="pt-BR"/>
        </a:p>
      </dgm:t>
    </dgm:pt>
    <dgm:pt modelId="{F166393D-0C41-415D-BED6-04C20E6E3442}" type="pres">
      <dgm:prSet presAssocID="{9BC1A678-58EA-4AC6-939F-B9D1B69B0173}" presName="hierRoot3" presStyleCnt="0"/>
      <dgm:spPr/>
      <dgm:t>
        <a:bodyPr/>
        <a:lstStyle/>
        <a:p>
          <a:endParaRPr lang="pt-BR"/>
        </a:p>
      </dgm:t>
    </dgm:pt>
    <dgm:pt modelId="{1C2A3E57-7A9B-49DD-8CE1-B5AA272D4ED2}" type="pres">
      <dgm:prSet presAssocID="{9BC1A678-58EA-4AC6-939F-B9D1B69B0173}" presName="composite3" presStyleCnt="0"/>
      <dgm:spPr/>
      <dgm:t>
        <a:bodyPr/>
        <a:lstStyle/>
        <a:p>
          <a:endParaRPr lang="pt-BR"/>
        </a:p>
      </dgm:t>
    </dgm:pt>
    <dgm:pt modelId="{54D9C46B-648A-46B1-97DD-A0BF2296761C}" type="pres">
      <dgm:prSet presAssocID="{9BC1A678-58EA-4AC6-939F-B9D1B69B0173}" presName="background3" presStyleLbl="node3" presStyleIdx="1" presStyleCnt="6"/>
      <dgm:spPr/>
      <dgm:t>
        <a:bodyPr/>
        <a:lstStyle/>
        <a:p>
          <a:endParaRPr lang="pt-BR"/>
        </a:p>
      </dgm:t>
    </dgm:pt>
    <dgm:pt modelId="{F9C0D7D4-D700-47CC-984B-D92E28A4B046}" type="pres">
      <dgm:prSet presAssocID="{9BC1A678-58EA-4AC6-939F-B9D1B69B0173}" presName="text3" presStyleLbl="fgAcc3" presStyleIdx="1" presStyleCnt="6" custScaleY="67489" custLinFactNeighborX="-6632" custLinFactNeighborY="-161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5B0F7E5-5A1A-4F07-925A-91805AFD2B7B}" type="pres">
      <dgm:prSet presAssocID="{9BC1A678-58EA-4AC6-939F-B9D1B69B0173}" presName="hierChild4" presStyleCnt="0"/>
      <dgm:spPr/>
      <dgm:t>
        <a:bodyPr/>
        <a:lstStyle/>
        <a:p>
          <a:endParaRPr lang="pt-BR"/>
        </a:p>
      </dgm:t>
    </dgm:pt>
    <dgm:pt modelId="{1C3C34A5-B8F3-4AA8-88B3-25FE4C16F1B9}" type="pres">
      <dgm:prSet presAssocID="{F3EFC594-3407-491A-B3E3-B74BD27F731D}" presName="Name23" presStyleLbl="parChTrans1D4" presStyleIdx="1" presStyleCnt="6"/>
      <dgm:spPr/>
      <dgm:t>
        <a:bodyPr/>
        <a:lstStyle/>
        <a:p>
          <a:endParaRPr lang="pt-BR"/>
        </a:p>
      </dgm:t>
    </dgm:pt>
    <dgm:pt modelId="{7D2FD493-807C-45EE-970A-5A213680796F}" type="pres">
      <dgm:prSet presAssocID="{680681C4-8A24-4FEC-AA62-F3528F939BDA}" presName="hierRoot4" presStyleCnt="0"/>
      <dgm:spPr/>
      <dgm:t>
        <a:bodyPr/>
        <a:lstStyle/>
        <a:p>
          <a:endParaRPr lang="pt-BR"/>
        </a:p>
      </dgm:t>
    </dgm:pt>
    <dgm:pt modelId="{DC891FEF-51F9-46E3-B1C2-F12E5750E36D}" type="pres">
      <dgm:prSet presAssocID="{680681C4-8A24-4FEC-AA62-F3528F939BDA}" presName="composite4" presStyleCnt="0"/>
      <dgm:spPr/>
      <dgm:t>
        <a:bodyPr/>
        <a:lstStyle/>
        <a:p>
          <a:endParaRPr lang="pt-BR"/>
        </a:p>
      </dgm:t>
    </dgm:pt>
    <dgm:pt modelId="{11D3B4C6-8FFA-49D3-849B-01C944E0FDD4}" type="pres">
      <dgm:prSet presAssocID="{680681C4-8A24-4FEC-AA62-F3528F939BDA}" presName="background4" presStyleLbl="node4" presStyleIdx="1" presStyleCnt="6"/>
      <dgm:spPr/>
      <dgm:t>
        <a:bodyPr/>
        <a:lstStyle/>
        <a:p>
          <a:endParaRPr lang="pt-BR"/>
        </a:p>
      </dgm:t>
    </dgm:pt>
    <dgm:pt modelId="{DABC0C92-2064-4137-8120-060898038B37}" type="pres">
      <dgm:prSet presAssocID="{680681C4-8A24-4FEC-AA62-F3528F939BDA}" presName="text4" presStyleLbl="fgAcc4" presStyleIdx="1" presStyleCnt="6" custScaleX="221938" custScaleY="125499" custLinFactNeighborX="-7994" custLinFactNeighborY="189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EEB2466-18FA-415B-A0B1-4A001BC8BA73}" type="pres">
      <dgm:prSet presAssocID="{680681C4-8A24-4FEC-AA62-F3528F939BDA}" presName="hierChild5" presStyleCnt="0"/>
      <dgm:spPr/>
      <dgm:t>
        <a:bodyPr/>
        <a:lstStyle/>
        <a:p>
          <a:endParaRPr lang="pt-BR"/>
        </a:p>
      </dgm:t>
    </dgm:pt>
    <dgm:pt modelId="{C6ABECAA-52AC-4FE3-881C-698E257255CB}" type="pres">
      <dgm:prSet presAssocID="{4A199496-71CB-4A06-8BCD-D8F5C3757CEF}" presName="Name17" presStyleLbl="parChTrans1D3" presStyleIdx="2" presStyleCnt="6"/>
      <dgm:spPr/>
      <dgm:t>
        <a:bodyPr/>
        <a:lstStyle/>
        <a:p>
          <a:endParaRPr lang="pt-BR"/>
        </a:p>
      </dgm:t>
    </dgm:pt>
    <dgm:pt modelId="{BBC0AF60-F167-443A-8C5A-F663FE5C9C08}" type="pres">
      <dgm:prSet presAssocID="{6CF21C14-EB41-4947-9FDB-94D268378880}" presName="hierRoot3" presStyleCnt="0"/>
      <dgm:spPr/>
      <dgm:t>
        <a:bodyPr/>
        <a:lstStyle/>
        <a:p>
          <a:endParaRPr lang="pt-BR"/>
        </a:p>
      </dgm:t>
    </dgm:pt>
    <dgm:pt modelId="{FB883A47-4329-455B-AA75-2663719A314F}" type="pres">
      <dgm:prSet presAssocID="{6CF21C14-EB41-4947-9FDB-94D268378880}" presName="composite3" presStyleCnt="0"/>
      <dgm:spPr/>
      <dgm:t>
        <a:bodyPr/>
        <a:lstStyle/>
        <a:p>
          <a:endParaRPr lang="pt-BR"/>
        </a:p>
      </dgm:t>
    </dgm:pt>
    <dgm:pt modelId="{9350FE46-E6FC-4F74-9AFD-B7C596F268AD}" type="pres">
      <dgm:prSet presAssocID="{6CF21C14-EB41-4947-9FDB-94D268378880}" presName="background3" presStyleLbl="node3" presStyleIdx="2" presStyleCnt="6"/>
      <dgm:spPr/>
      <dgm:t>
        <a:bodyPr/>
        <a:lstStyle/>
        <a:p>
          <a:endParaRPr lang="pt-BR"/>
        </a:p>
      </dgm:t>
    </dgm:pt>
    <dgm:pt modelId="{B433B58F-FE76-40F3-96B4-23FAC68B28A4}" type="pres">
      <dgm:prSet presAssocID="{6CF21C14-EB41-4947-9FDB-94D268378880}" presName="text3" presStyleLbl="fgAcc3" presStyleIdx="2" presStyleCnt="6" custScaleX="150581" custScaleY="71612" custLinFactNeighborY="-143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D0824D9-8356-4A6A-8108-1D91C14D6036}" type="pres">
      <dgm:prSet presAssocID="{6CF21C14-EB41-4947-9FDB-94D268378880}" presName="hierChild4" presStyleCnt="0"/>
      <dgm:spPr/>
      <dgm:t>
        <a:bodyPr/>
        <a:lstStyle/>
        <a:p>
          <a:endParaRPr lang="pt-BR"/>
        </a:p>
      </dgm:t>
    </dgm:pt>
    <dgm:pt modelId="{A2EF9A9B-3CB1-4518-9DA0-CAEA11D3EF83}" type="pres">
      <dgm:prSet presAssocID="{3AE3FB34-4B29-4997-AD81-749AFC73BC56}" presName="Name23" presStyleLbl="parChTrans1D4" presStyleIdx="2" presStyleCnt="6"/>
      <dgm:spPr/>
      <dgm:t>
        <a:bodyPr/>
        <a:lstStyle/>
        <a:p>
          <a:endParaRPr lang="pt-BR"/>
        </a:p>
      </dgm:t>
    </dgm:pt>
    <dgm:pt modelId="{0D80FE2A-32A9-429B-AE6D-7F9F989E14D3}" type="pres">
      <dgm:prSet presAssocID="{00AD85EB-C721-4B88-8E5B-31597F4C2EBE}" presName="hierRoot4" presStyleCnt="0"/>
      <dgm:spPr/>
      <dgm:t>
        <a:bodyPr/>
        <a:lstStyle/>
        <a:p>
          <a:endParaRPr lang="pt-BR"/>
        </a:p>
      </dgm:t>
    </dgm:pt>
    <dgm:pt modelId="{B2F3D183-D716-4F86-8FF5-D1611F5E174C}" type="pres">
      <dgm:prSet presAssocID="{00AD85EB-C721-4B88-8E5B-31597F4C2EBE}" presName="composite4" presStyleCnt="0"/>
      <dgm:spPr/>
      <dgm:t>
        <a:bodyPr/>
        <a:lstStyle/>
        <a:p>
          <a:endParaRPr lang="pt-BR"/>
        </a:p>
      </dgm:t>
    </dgm:pt>
    <dgm:pt modelId="{77C4E7AB-DBA2-4ECA-AF5B-AA81EA95455B}" type="pres">
      <dgm:prSet presAssocID="{00AD85EB-C721-4B88-8E5B-31597F4C2EBE}" presName="background4" presStyleLbl="node4" presStyleIdx="2" presStyleCnt="6"/>
      <dgm:spPr/>
      <dgm:t>
        <a:bodyPr/>
        <a:lstStyle/>
        <a:p>
          <a:endParaRPr lang="pt-BR"/>
        </a:p>
      </dgm:t>
    </dgm:pt>
    <dgm:pt modelId="{4F0A05C6-16E2-4E0A-BB78-E963548495A1}" type="pres">
      <dgm:prSet presAssocID="{00AD85EB-C721-4B88-8E5B-31597F4C2EBE}" presName="text4" presStyleLbl="fgAcc4" presStyleIdx="2" presStyleCnt="6" custScaleX="188398" custScaleY="7851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7DD2E71-2DAD-413B-A73F-00505B7C99C2}" type="pres">
      <dgm:prSet presAssocID="{00AD85EB-C721-4B88-8E5B-31597F4C2EBE}" presName="hierChild5" presStyleCnt="0"/>
      <dgm:spPr/>
      <dgm:t>
        <a:bodyPr/>
        <a:lstStyle/>
        <a:p>
          <a:endParaRPr lang="pt-BR"/>
        </a:p>
      </dgm:t>
    </dgm:pt>
    <dgm:pt modelId="{9D213570-45C3-409B-8E75-2ABADCD37EC4}" type="pres">
      <dgm:prSet presAssocID="{8FAAB948-DB3A-4D99-93CA-0CCBEE5212AA}" presName="Name17" presStyleLbl="parChTrans1D3" presStyleIdx="3" presStyleCnt="6"/>
      <dgm:spPr/>
      <dgm:t>
        <a:bodyPr/>
        <a:lstStyle/>
        <a:p>
          <a:endParaRPr lang="pt-BR"/>
        </a:p>
      </dgm:t>
    </dgm:pt>
    <dgm:pt modelId="{B9C8C8AE-4068-4193-B71D-C2A400948DD4}" type="pres">
      <dgm:prSet presAssocID="{E9E8B4A6-8BFE-422E-B8CA-235FA08D57B4}" presName="hierRoot3" presStyleCnt="0"/>
      <dgm:spPr/>
      <dgm:t>
        <a:bodyPr/>
        <a:lstStyle/>
        <a:p>
          <a:endParaRPr lang="pt-BR"/>
        </a:p>
      </dgm:t>
    </dgm:pt>
    <dgm:pt modelId="{0F0B9C31-A9F9-496A-AED5-28D06FA71191}" type="pres">
      <dgm:prSet presAssocID="{E9E8B4A6-8BFE-422E-B8CA-235FA08D57B4}" presName="composite3" presStyleCnt="0"/>
      <dgm:spPr/>
      <dgm:t>
        <a:bodyPr/>
        <a:lstStyle/>
        <a:p>
          <a:endParaRPr lang="pt-BR"/>
        </a:p>
      </dgm:t>
    </dgm:pt>
    <dgm:pt modelId="{99EF873F-B8C2-45DE-BF2F-A820ACF6E522}" type="pres">
      <dgm:prSet presAssocID="{E9E8B4A6-8BFE-422E-B8CA-235FA08D57B4}" presName="background3" presStyleLbl="node3" presStyleIdx="3" presStyleCnt="6"/>
      <dgm:spPr/>
      <dgm:t>
        <a:bodyPr/>
        <a:lstStyle/>
        <a:p>
          <a:endParaRPr lang="pt-BR"/>
        </a:p>
      </dgm:t>
    </dgm:pt>
    <dgm:pt modelId="{FA9A288C-98AC-44EF-B19C-921F5A709E58}" type="pres">
      <dgm:prSet presAssocID="{E9E8B4A6-8BFE-422E-B8CA-235FA08D57B4}" presName="text3" presStyleLbl="fgAcc3" presStyleIdx="3" presStyleCnt="6" custScaleX="122907" custScaleY="6791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B3A6FE-5320-474A-866A-9EECBE95DDA3}" type="pres">
      <dgm:prSet presAssocID="{E9E8B4A6-8BFE-422E-B8CA-235FA08D57B4}" presName="hierChild4" presStyleCnt="0"/>
      <dgm:spPr/>
      <dgm:t>
        <a:bodyPr/>
        <a:lstStyle/>
        <a:p>
          <a:endParaRPr lang="pt-BR"/>
        </a:p>
      </dgm:t>
    </dgm:pt>
    <dgm:pt modelId="{0ECEB60B-DEE2-48D1-9255-65A1A317D605}" type="pres">
      <dgm:prSet presAssocID="{D0023E49-B146-40D0-97A1-2273AB7F1B38}" presName="Name23" presStyleLbl="parChTrans1D4" presStyleIdx="3" presStyleCnt="6"/>
      <dgm:spPr/>
      <dgm:t>
        <a:bodyPr/>
        <a:lstStyle/>
        <a:p>
          <a:endParaRPr lang="pt-BR"/>
        </a:p>
      </dgm:t>
    </dgm:pt>
    <dgm:pt modelId="{3C6F0B46-DDD9-449E-91F9-8ADC7EF6FC6D}" type="pres">
      <dgm:prSet presAssocID="{B6B25BFE-341E-4B42-BF7B-D48200F5735C}" presName="hierRoot4" presStyleCnt="0"/>
      <dgm:spPr/>
      <dgm:t>
        <a:bodyPr/>
        <a:lstStyle/>
        <a:p>
          <a:endParaRPr lang="pt-BR"/>
        </a:p>
      </dgm:t>
    </dgm:pt>
    <dgm:pt modelId="{E514E30E-A0D0-4260-A35F-81730253CC85}" type="pres">
      <dgm:prSet presAssocID="{B6B25BFE-341E-4B42-BF7B-D48200F5735C}" presName="composite4" presStyleCnt="0"/>
      <dgm:spPr/>
      <dgm:t>
        <a:bodyPr/>
        <a:lstStyle/>
        <a:p>
          <a:endParaRPr lang="pt-BR"/>
        </a:p>
      </dgm:t>
    </dgm:pt>
    <dgm:pt modelId="{0C07AB23-6F08-42BC-A991-3FE4E4C66433}" type="pres">
      <dgm:prSet presAssocID="{B6B25BFE-341E-4B42-BF7B-D48200F5735C}" presName="background4" presStyleLbl="node4" presStyleIdx="3" presStyleCnt="6"/>
      <dgm:spPr/>
      <dgm:t>
        <a:bodyPr/>
        <a:lstStyle/>
        <a:p>
          <a:endParaRPr lang="pt-BR"/>
        </a:p>
      </dgm:t>
    </dgm:pt>
    <dgm:pt modelId="{DC797115-AC0C-460D-95A9-68DC5543832E}" type="pres">
      <dgm:prSet presAssocID="{B6B25BFE-341E-4B42-BF7B-D48200F5735C}" presName="text4" presStyleLbl="fgAcc4" presStyleIdx="3" presStyleCnt="6" custScaleX="184235" custScaleY="94580" custLinFactNeighborX="-703" custLinFactNeighborY="564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8B978A-71F4-4002-BFDD-30812293CAC5}" type="pres">
      <dgm:prSet presAssocID="{B6B25BFE-341E-4B42-BF7B-D48200F5735C}" presName="hierChild5" presStyleCnt="0"/>
      <dgm:spPr/>
      <dgm:t>
        <a:bodyPr/>
        <a:lstStyle/>
        <a:p>
          <a:endParaRPr lang="pt-BR"/>
        </a:p>
      </dgm:t>
    </dgm:pt>
    <dgm:pt modelId="{8FCA2730-718A-43C3-A33C-850DD6CE4D27}" type="pres">
      <dgm:prSet presAssocID="{A997CCD6-15C4-4F81-8649-792DB6198EC3}" presName="Name17" presStyleLbl="parChTrans1D3" presStyleIdx="4" presStyleCnt="6"/>
      <dgm:spPr/>
      <dgm:t>
        <a:bodyPr/>
        <a:lstStyle/>
        <a:p>
          <a:endParaRPr lang="pt-BR"/>
        </a:p>
      </dgm:t>
    </dgm:pt>
    <dgm:pt modelId="{18430F10-39F9-4E7E-8DE0-6E39251DD513}" type="pres">
      <dgm:prSet presAssocID="{388F2A0D-6596-440C-A4B7-70A3CD9DA269}" presName="hierRoot3" presStyleCnt="0"/>
      <dgm:spPr/>
    </dgm:pt>
    <dgm:pt modelId="{A4076CCE-21BA-4510-A6AC-06ADE7D02A14}" type="pres">
      <dgm:prSet presAssocID="{388F2A0D-6596-440C-A4B7-70A3CD9DA269}" presName="composite3" presStyleCnt="0"/>
      <dgm:spPr/>
    </dgm:pt>
    <dgm:pt modelId="{4C6C82D2-F5C9-4EBF-9139-DC94B50E5398}" type="pres">
      <dgm:prSet presAssocID="{388F2A0D-6596-440C-A4B7-70A3CD9DA269}" presName="background3" presStyleLbl="node3" presStyleIdx="4" presStyleCnt="6"/>
      <dgm:spPr/>
    </dgm:pt>
    <dgm:pt modelId="{E2FB9CF7-F332-40C9-8EA7-694E2D5CBF04}" type="pres">
      <dgm:prSet presAssocID="{388F2A0D-6596-440C-A4B7-70A3CD9DA269}" presName="text3" presStyleLbl="fgAcc3" presStyleIdx="4" presStyleCnt="6" custScaleX="146410" custScaleY="7513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1322B28-11CD-424B-9638-C20950F22BDA}" type="pres">
      <dgm:prSet presAssocID="{388F2A0D-6596-440C-A4B7-70A3CD9DA269}" presName="hierChild4" presStyleCnt="0"/>
      <dgm:spPr/>
    </dgm:pt>
    <dgm:pt modelId="{8AAF99AF-DE31-46A8-BA00-CDB9A7C9A214}" type="pres">
      <dgm:prSet presAssocID="{2B6194C4-17A0-4803-BAF5-FF7839BE91EE}" presName="Name23" presStyleLbl="parChTrans1D4" presStyleIdx="4" presStyleCnt="6"/>
      <dgm:spPr/>
      <dgm:t>
        <a:bodyPr/>
        <a:lstStyle/>
        <a:p>
          <a:endParaRPr lang="pt-BR"/>
        </a:p>
      </dgm:t>
    </dgm:pt>
    <dgm:pt modelId="{5644A9C6-8FE8-43BF-B14F-E49245951BD4}" type="pres">
      <dgm:prSet presAssocID="{FB2A4E45-44EF-4C5B-A438-8D0065F74EA2}" presName="hierRoot4" presStyleCnt="0"/>
      <dgm:spPr/>
    </dgm:pt>
    <dgm:pt modelId="{DA0460EC-65E0-4314-AD46-3166418B6B24}" type="pres">
      <dgm:prSet presAssocID="{FB2A4E45-44EF-4C5B-A438-8D0065F74EA2}" presName="composite4" presStyleCnt="0"/>
      <dgm:spPr/>
    </dgm:pt>
    <dgm:pt modelId="{0DA37026-D0F2-4C6F-A348-F7CCBD8ED569}" type="pres">
      <dgm:prSet presAssocID="{FB2A4E45-44EF-4C5B-A438-8D0065F74EA2}" presName="background4" presStyleLbl="node4" presStyleIdx="4" presStyleCnt="6"/>
      <dgm:spPr/>
    </dgm:pt>
    <dgm:pt modelId="{AEB0BB8E-62A5-49E6-BAAC-3FDA1933C9DE}" type="pres">
      <dgm:prSet presAssocID="{FB2A4E45-44EF-4C5B-A438-8D0065F74EA2}" presName="text4" presStyleLbl="fgAcc4" presStyleIdx="4" presStyleCnt="6" custScaleX="161997" custScaleY="18543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5970068-EA01-428C-86AB-C07AC7D7122E}" type="pres">
      <dgm:prSet presAssocID="{FB2A4E45-44EF-4C5B-A438-8D0065F74EA2}" presName="hierChild5" presStyleCnt="0"/>
      <dgm:spPr/>
    </dgm:pt>
    <dgm:pt modelId="{8BCD0B3A-64E9-40C0-BEFE-0927D0FEB95B}" type="pres">
      <dgm:prSet presAssocID="{BE14A02B-CAE1-431E-9BD3-49ED8F5A4F7A}" presName="Name17" presStyleLbl="parChTrans1D3" presStyleIdx="5" presStyleCnt="6"/>
      <dgm:spPr/>
      <dgm:t>
        <a:bodyPr/>
        <a:lstStyle/>
        <a:p>
          <a:endParaRPr lang="pt-BR"/>
        </a:p>
      </dgm:t>
    </dgm:pt>
    <dgm:pt modelId="{6B02830E-3A53-494B-837C-E87ED5DEC964}" type="pres">
      <dgm:prSet presAssocID="{4DBFC724-A87F-4463-B558-1BCC4F45B08A}" presName="hierRoot3" presStyleCnt="0"/>
      <dgm:spPr/>
    </dgm:pt>
    <dgm:pt modelId="{A521F5F2-1C0C-435A-8163-7E9E78F8F94A}" type="pres">
      <dgm:prSet presAssocID="{4DBFC724-A87F-4463-B558-1BCC4F45B08A}" presName="composite3" presStyleCnt="0"/>
      <dgm:spPr/>
    </dgm:pt>
    <dgm:pt modelId="{3F22301D-0CA2-4CD5-94A6-FE304D8078FF}" type="pres">
      <dgm:prSet presAssocID="{4DBFC724-A87F-4463-B558-1BCC4F45B08A}" presName="background3" presStyleLbl="node3" presStyleIdx="5" presStyleCnt="6"/>
      <dgm:spPr/>
    </dgm:pt>
    <dgm:pt modelId="{9E568449-BAE4-4004-9BDA-3098C15697DA}" type="pres">
      <dgm:prSet presAssocID="{4DBFC724-A87F-4463-B558-1BCC4F45B08A}" presName="text3" presStyleLbl="fgAcc3" presStyleIdx="5" presStyleCnt="6" custScaleX="90909" custScaleY="7513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78DFFF8-DE49-40A5-A92D-9CF4BC455DA8}" type="pres">
      <dgm:prSet presAssocID="{4DBFC724-A87F-4463-B558-1BCC4F45B08A}" presName="hierChild4" presStyleCnt="0"/>
      <dgm:spPr/>
    </dgm:pt>
    <dgm:pt modelId="{6E475367-EAE2-4B1E-8043-196484DFDB0C}" type="pres">
      <dgm:prSet presAssocID="{AC72774D-099E-4FE5-B26B-CC81994D5F4E}" presName="Name23" presStyleLbl="parChTrans1D4" presStyleIdx="5" presStyleCnt="6"/>
      <dgm:spPr/>
      <dgm:t>
        <a:bodyPr/>
        <a:lstStyle/>
        <a:p>
          <a:endParaRPr lang="pt-BR"/>
        </a:p>
      </dgm:t>
    </dgm:pt>
    <dgm:pt modelId="{31FB1215-D113-4CF6-9018-2A73F31E172F}" type="pres">
      <dgm:prSet presAssocID="{B275792D-B119-49B8-8824-D42BCC24E2F4}" presName="hierRoot4" presStyleCnt="0"/>
      <dgm:spPr/>
    </dgm:pt>
    <dgm:pt modelId="{A0F6AFDB-521F-478B-BB53-0E25AB0EAD22}" type="pres">
      <dgm:prSet presAssocID="{B275792D-B119-49B8-8824-D42BCC24E2F4}" presName="composite4" presStyleCnt="0"/>
      <dgm:spPr/>
    </dgm:pt>
    <dgm:pt modelId="{45B346F3-F766-4281-93DA-44F9DD38117D}" type="pres">
      <dgm:prSet presAssocID="{B275792D-B119-49B8-8824-D42BCC24E2F4}" presName="background4" presStyleLbl="node4" presStyleIdx="5" presStyleCnt="6"/>
      <dgm:spPr/>
    </dgm:pt>
    <dgm:pt modelId="{9B6C7C14-5D10-4E07-989F-493BC38CCC10}" type="pres">
      <dgm:prSet presAssocID="{B275792D-B119-49B8-8824-D42BCC24E2F4}" presName="text4" presStyleLbl="fgAcc4" presStyleIdx="5" presStyleCnt="6" custScaleX="11369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B58813-18B4-4D7E-99EE-AFFB58324706}" type="pres">
      <dgm:prSet presAssocID="{B275792D-B119-49B8-8824-D42BCC24E2F4}" presName="hierChild5" presStyleCnt="0"/>
      <dgm:spPr/>
    </dgm:pt>
  </dgm:ptLst>
  <dgm:cxnLst>
    <dgm:cxn modelId="{9A07F081-A19F-4F42-88B4-DFF2D70401C7}" type="presOf" srcId="{D72DF66D-D3CA-4072-992F-4DCEF85F0D37}" destId="{C5681974-F468-4E4C-9F36-374B131118A5}" srcOrd="0" destOrd="0" presId="urn:microsoft.com/office/officeart/2005/8/layout/hierarchy1"/>
    <dgm:cxn modelId="{76695411-D818-44A4-91FD-69563B231704}" type="presOf" srcId="{E9E8B4A6-8BFE-422E-B8CA-235FA08D57B4}" destId="{FA9A288C-98AC-44EF-B19C-921F5A709E58}" srcOrd="0" destOrd="0" presId="urn:microsoft.com/office/officeart/2005/8/layout/hierarchy1"/>
    <dgm:cxn modelId="{46B63CE8-CE2F-45B8-AE16-FB7C040A0FEC}" srcId="{D72DF66D-D3CA-4072-992F-4DCEF85F0D37}" destId="{4DBFC724-A87F-4463-B558-1BCC4F45B08A}" srcOrd="5" destOrd="0" parTransId="{BE14A02B-CAE1-431E-9BD3-49ED8F5A4F7A}" sibTransId="{C7B30BE4-A7DB-4F6D-8429-314A1BD85E40}"/>
    <dgm:cxn modelId="{4FA44AED-11AA-49C8-BED4-4B807CCA1406}" type="presOf" srcId="{A997CCD6-15C4-4F81-8649-792DB6198EC3}" destId="{8FCA2730-718A-43C3-A33C-850DD6CE4D27}" srcOrd="0" destOrd="0" presId="urn:microsoft.com/office/officeart/2005/8/layout/hierarchy1"/>
    <dgm:cxn modelId="{FC2069B8-1A75-499B-B65B-1615A4617307}" srcId="{388F2A0D-6596-440C-A4B7-70A3CD9DA269}" destId="{FB2A4E45-44EF-4C5B-A438-8D0065F74EA2}" srcOrd="0" destOrd="0" parTransId="{2B6194C4-17A0-4803-BAF5-FF7839BE91EE}" sibTransId="{83490E25-6748-49DB-974B-5C9B8D094DF7}"/>
    <dgm:cxn modelId="{BE6A24DE-110D-4361-9242-CCA96968BF4B}" type="presOf" srcId="{58F2BDAE-BE31-474A-A91B-BE15C025B2C5}" destId="{7811A5F7-E99B-4EEC-8377-AC5AB272EEC4}" srcOrd="0" destOrd="0" presId="urn:microsoft.com/office/officeart/2005/8/layout/hierarchy1"/>
    <dgm:cxn modelId="{49505548-87BA-4801-8625-0108386F4060}" type="presOf" srcId="{6714C677-79CF-43D5-8351-03DD476E43CF}" destId="{EA5107FE-7CE9-4EBF-BB1E-3527ADAC53F4}" srcOrd="0" destOrd="0" presId="urn:microsoft.com/office/officeart/2005/8/layout/hierarchy1"/>
    <dgm:cxn modelId="{98F064A1-7367-4F15-9211-2F5269CD7625}" type="presOf" srcId="{D0023E49-B146-40D0-97A1-2273AB7F1B38}" destId="{0ECEB60B-DEE2-48D1-9255-65A1A317D605}" srcOrd="0" destOrd="0" presId="urn:microsoft.com/office/officeart/2005/8/layout/hierarchy1"/>
    <dgm:cxn modelId="{603A11B1-2CA6-4ACC-B93E-45011113A99B}" type="presOf" srcId="{4DBFC724-A87F-4463-B558-1BCC4F45B08A}" destId="{9E568449-BAE4-4004-9BDA-3098C15697DA}" srcOrd="0" destOrd="0" presId="urn:microsoft.com/office/officeart/2005/8/layout/hierarchy1"/>
    <dgm:cxn modelId="{DF713F81-1A62-45B4-8E19-D4A50FE003F9}" type="presOf" srcId="{6CF21C14-EB41-4947-9FDB-94D268378880}" destId="{B433B58F-FE76-40F3-96B4-23FAC68B28A4}" srcOrd="0" destOrd="0" presId="urn:microsoft.com/office/officeart/2005/8/layout/hierarchy1"/>
    <dgm:cxn modelId="{34798F8E-F89F-44C6-AD4B-E6BD6CFC155D}" srcId="{D72DF66D-D3CA-4072-992F-4DCEF85F0D37}" destId="{9BC1A678-58EA-4AC6-939F-B9D1B69B0173}" srcOrd="1" destOrd="0" parTransId="{D35D1FF0-F9B6-44B5-92E5-A147181868FA}" sibTransId="{5CBEFAE1-B463-4716-BD0F-27036D6990C4}"/>
    <dgm:cxn modelId="{07F8A848-00AF-49D6-B63B-69BF1AF636FC}" type="presOf" srcId="{388F2A0D-6596-440C-A4B7-70A3CD9DA269}" destId="{E2FB9CF7-F332-40C9-8EA7-694E2D5CBF04}" srcOrd="0" destOrd="0" presId="urn:microsoft.com/office/officeart/2005/8/layout/hierarchy1"/>
    <dgm:cxn modelId="{542A784E-83FA-42AD-BDCF-E97B5D2D0371}" type="presOf" srcId="{3AE3FB34-4B29-4997-AD81-749AFC73BC56}" destId="{A2EF9A9B-3CB1-4518-9DA0-CAEA11D3EF83}" srcOrd="0" destOrd="0" presId="urn:microsoft.com/office/officeart/2005/8/layout/hierarchy1"/>
    <dgm:cxn modelId="{B097BF72-2F06-4EF6-8FE6-1691366D86CC}" type="presOf" srcId="{8FAAB948-DB3A-4D99-93CA-0CCBEE5212AA}" destId="{9D213570-45C3-409B-8E75-2ABADCD37EC4}" srcOrd="0" destOrd="0" presId="urn:microsoft.com/office/officeart/2005/8/layout/hierarchy1"/>
    <dgm:cxn modelId="{BC19E2D5-7229-4820-B6E0-1C50F3984721}" type="presOf" srcId="{D35D1FF0-F9B6-44B5-92E5-A147181868FA}" destId="{64E941AB-F6AE-4BD6-9E2E-0E884B54593A}" srcOrd="0" destOrd="0" presId="urn:microsoft.com/office/officeart/2005/8/layout/hierarchy1"/>
    <dgm:cxn modelId="{FD476FD1-B77C-49D5-B94D-8B33286D51B3}" srcId="{4DBFC724-A87F-4463-B558-1BCC4F45B08A}" destId="{B275792D-B119-49B8-8824-D42BCC24E2F4}" srcOrd="0" destOrd="0" parTransId="{AC72774D-099E-4FE5-B26B-CC81994D5F4E}" sibTransId="{B2B21355-7BAB-4E74-989F-B549B773F185}"/>
    <dgm:cxn modelId="{93149E78-16EE-4698-829C-5FF3F310B3F7}" type="presOf" srcId="{EED5F469-8511-415D-9CE1-A9D2CC6C962D}" destId="{6E3DF04E-72E4-49CF-884A-E07E358D9662}" srcOrd="0" destOrd="0" presId="urn:microsoft.com/office/officeart/2005/8/layout/hierarchy1"/>
    <dgm:cxn modelId="{757CF7BE-DDB3-423C-82CD-66854BF1D84F}" type="presOf" srcId="{B275792D-B119-49B8-8824-D42BCC24E2F4}" destId="{9B6C7C14-5D10-4E07-989F-493BC38CCC10}" srcOrd="0" destOrd="0" presId="urn:microsoft.com/office/officeart/2005/8/layout/hierarchy1"/>
    <dgm:cxn modelId="{C34A81EA-4104-4802-9C03-EC78687B8631}" srcId="{9BC1A678-58EA-4AC6-939F-B9D1B69B0173}" destId="{680681C4-8A24-4FEC-AA62-F3528F939BDA}" srcOrd="0" destOrd="0" parTransId="{F3EFC594-3407-491A-B3E3-B74BD27F731D}" sibTransId="{648CF87E-A766-4C33-9B15-E587A57E0F8D}"/>
    <dgm:cxn modelId="{70F268AE-1C03-47C8-ACB7-2218C81BC8FA}" srcId="{6714C677-79CF-43D5-8351-03DD476E43CF}" destId="{58F2BDAE-BE31-474A-A91B-BE15C025B2C5}" srcOrd="0" destOrd="0" parTransId="{EED5F469-8511-415D-9CE1-A9D2CC6C962D}" sibTransId="{4BA99177-3CDC-485C-81E7-32600FE8FCA0}"/>
    <dgm:cxn modelId="{67B6B332-54F8-4EC1-9292-34E12F7535B5}" type="presOf" srcId="{2B6194C4-17A0-4803-BAF5-FF7839BE91EE}" destId="{8AAF99AF-DE31-46A8-BA00-CDB9A7C9A214}" srcOrd="0" destOrd="0" presId="urn:microsoft.com/office/officeart/2005/8/layout/hierarchy1"/>
    <dgm:cxn modelId="{88215BF9-FD3B-4DF9-9C43-0BC3377D94F4}" type="presOf" srcId="{AC72774D-099E-4FE5-B26B-CC81994D5F4E}" destId="{6E475367-EAE2-4B1E-8043-196484DFDB0C}" srcOrd="0" destOrd="0" presId="urn:microsoft.com/office/officeart/2005/8/layout/hierarchy1"/>
    <dgm:cxn modelId="{9361779F-C4A2-40D3-8A30-228908E648C6}" type="presOf" srcId="{BE14A02B-CAE1-431E-9BD3-49ED8F5A4F7A}" destId="{8BCD0B3A-64E9-40C0-BEFE-0927D0FEB95B}" srcOrd="0" destOrd="0" presId="urn:microsoft.com/office/officeart/2005/8/layout/hierarchy1"/>
    <dgm:cxn modelId="{DC656F0D-8B62-448F-A27A-72AE7EC1566A}" srcId="{D72DF66D-D3CA-4072-992F-4DCEF85F0D37}" destId="{6CF21C14-EB41-4947-9FDB-94D268378880}" srcOrd="2" destOrd="0" parTransId="{4A199496-71CB-4A06-8BCD-D8F5C3757CEF}" sibTransId="{B666BDDD-B0A5-45C5-AFD2-0D2C50A744C8}"/>
    <dgm:cxn modelId="{E6446C6C-5886-4A0E-B988-D2616E04582E}" type="presOf" srcId="{B6B25BFE-341E-4B42-BF7B-D48200F5735C}" destId="{DC797115-AC0C-460D-95A9-68DC5543832E}" srcOrd="0" destOrd="0" presId="urn:microsoft.com/office/officeart/2005/8/layout/hierarchy1"/>
    <dgm:cxn modelId="{DBD273C5-054E-4194-930D-574BB91113CB}" type="presOf" srcId="{00AD85EB-C721-4B88-8E5B-31597F4C2EBE}" destId="{4F0A05C6-16E2-4E0A-BB78-E963548495A1}" srcOrd="0" destOrd="0" presId="urn:microsoft.com/office/officeart/2005/8/layout/hierarchy1"/>
    <dgm:cxn modelId="{337DAC42-6504-41E0-9F71-6FADCE421A9B}" type="presOf" srcId="{FB2A4E45-44EF-4C5B-A438-8D0065F74EA2}" destId="{AEB0BB8E-62A5-49E6-BAAC-3FDA1933C9DE}" srcOrd="0" destOrd="0" presId="urn:microsoft.com/office/officeart/2005/8/layout/hierarchy1"/>
    <dgm:cxn modelId="{DEC8B1AE-B347-4666-894D-C264EF747805}" srcId="{D72DF66D-D3CA-4072-992F-4DCEF85F0D37}" destId="{388F2A0D-6596-440C-A4B7-70A3CD9DA269}" srcOrd="4" destOrd="0" parTransId="{A997CCD6-15C4-4F81-8649-792DB6198EC3}" sibTransId="{E2E5A821-4689-4398-8CDB-3A5C6B295460}"/>
    <dgm:cxn modelId="{C737FEE6-5875-4288-9658-654419DFCCBB}" srcId="{AE81F462-2AA5-4A5F-8012-CC4C804AB03F}" destId="{D72DF66D-D3CA-4072-992F-4DCEF85F0D37}" srcOrd="0" destOrd="0" parTransId="{F5277ADA-B7B7-4966-90DF-7F72C8ED825E}" sibTransId="{71AAE39E-DAD3-4290-9733-5ECCAAA7A428}"/>
    <dgm:cxn modelId="{7527BF58-C69C-4E6B-90FB-03B89BEDB127}" type="presOf" srcId="{A47B0A8E-EA18-42FF-AEAA-0D206A9B1975}" destId="{3C6CC404-C6ED-4809-868B-DA4F8E5373E5}" srcOrd="0" destOrd="0" presId="urn:microsoft.com/office/officeart/2005/8/layout/hierarchy1"/>
    <dgm:cxn modelId="{471E3D0B-5CE1-4D76-9470-9ECC925A6567}" type="presOf" srcId="{AE81F462-2AA5-4A5F-8012-CC4C804AB03F}" destId="{E60FAF7C-A879-4159-B06F-8DE5E9F05B9F}" srcOrd="0" destOrd="0" presId="urn:microsoft.com/office/officeart/2005/8/layout/hierarchy1"/>
    <dgm:cxn modelId="{373711F5-ADDD-4460-A0EC-ED2C49DE4087}" type="presOf" srcId="{F3EFC594-3407-491A-B3E3-B74BD27F731D}" destId="{1C3C34A5-B8F3-4AA8-88B3-25FE4C16F1B9}" srcOrd="0" destOrd="0" presId="urn:microsoft.com/office/officeart/2005/8/layout/hierarchy1"/>
    <dgm:cxn modelId="{9770CB04-EAF3-41A4-968F-BFD6A2522F4A}" srcId="{D72DF66D-D3CA-4072-992F-4DCEF85F0D37}" destId="{6714C677-79CF-43D5-8351-03DD476E43CF}" srcOrd="0" destOrd="0" parTransId="{1DCDA25E-9A74-4C64-9F52-0CB15205422C}" sibTransId="{336B036A-8D7A-4DBB-BED7-1B34CE32A95A}"/>
    <dgm:cxn modelId="{C8E27191-E5AC-45B3-A7B2-9E68E5901B9D}" srcId="{D72DF66D-D3CA-4072-992F-4DCEF85F0D37}" destId="{E9E8B4A6-8BFE-422E-B8CA-235FA08D57B4}" srcOrd="3" destOrd="0" parTransId="{8FAAB948-DB3A-4D99-93CA-0CCBEE5212AA}" sibTransId="{53AA5046-07AC-4B11-97DA-D27EC7AC388C}"/>
    <dgm:cxn modelId="{0B060585-3E51-4AD0-8961-4AAEB2102501}" type="presOf" srcId="{F5277ADA-B7B7-4966-90DF-7F72C8ED825E}" destId="{FEFADDA4-0621-4C5D-A1A1-1FFF05197CA6}" srcOrd="0" destOrd="0" presId="urn:microsoft.com/office/officeart/2005/8/layout/hierarchy1"/>
    <dgm:cxn modelId="{323A20B2-423B-4F02-8DCE-05ED09728767}" type="presOf" srcId="{680681C4-8A24-4FEC-AA62-F3528F939BDA}" destId="{DABC0C92-2064-4137-8120-060898038B37}" srcOrd="0" destOrd="0" presId="urn:microsoft.com/office/officeart/2005/8/layout/hierarchy1"/>
    <dgm:cxn modelId="{D485CFB9-AF0C-460E-A186-0C0FF3F3C882}" srcId="{E9E8B4A6-8BFE-422E-B8CA-235FA08D57B4}" destId="{B6B25BFE-341E-4B42-BF7B-D48200F5735C}" srcOrd="0" destOrd="0" parTransId="{D0023E49-B146-40D0-97A1-2273AB7F1B38}" sibTransId="{F4C47FCE-7E34-4479-997B-24797F9C1BB3}"/>
    <dgm:cxn modelId="{34F56044-1E41-450E-8434-91366B4C9DC8}" type="presOf" srcId="{4A199496-71CB-4A06-8BCD-D8F5C3757CEF}" destId="{C6ABECAA-52AC-4FE3-881C-698E257255CB}" srcOrd="0" destOrd="0" presId="urn:microsoft.com/office/officeart/2005/8/layout/hierarchy1"/>
    <dgm:cxn modelId="{593228F9-3B8F-4937-A02E-ABD3856988B0}" type="presOf" srcId="{9BC1A678-58EA-4AC6-939F-B9D1B69B0173}" destId="{F9C0D7D4-D700-47CC-984B-D92E28A4B046}" srcOrd="0" destOrd="0" presId="urn:microsoft.com/office/officeart/2005/8/layout/hierarchy1"/>
    <dgm:cxn modelId="{692211F4-9495-49B0-8782-4E6A91F532AD}" type="presOf" srcId="{1DCDA25E-9A74-4C64-9F52-0CB15205422C}" destId="{52E9E0F7-FF86-40FF-A035-8C8D1524E821}" srcOrd="0" destOrd="0" presId="urn:microsoft.com/office/officeart/2005/8/layout/hierarchy1"/>
    <dgm:cxn modelId="{F06601A9-4F06-4928-9DA2-67658FB91F20}" srcId="{A47B0A8E-EA18-42FF-AEAA-0D206A9B1975}" destId="{AE81F462-2AA5-4A5F-8012-CC4C804AB03F}" srcOrd="0" destOrd="0" parTransId="{F54B4313-A916-4597-9F74-10F78FA6050E}" sibTransId="{520FA05F-0FAD-4EC0-B440-32C5AAFBF961}"/>
    <dgm:cxn modelId="{623C37F4-45D4-4860-B94A-FFCDE9D9A538}" srcId="{6CF21C14-EB41-4947-9FDB-94D268378880}" destId="{00AD85EB-C721-4B88-8E5B-31597F4C2EBE}" srcOrd="0" destOrd="0" parTransId="{3AE3FB34-4B29-4997-AD81-749AFC73BC56}" sibTransId="{BD4CBA1E-DDF8-4AFD-BD5E-F18A98AD6F9D}"/>
    <dgm:cxn modelId="{6CE379D5-37D2-4CAB-97CD-69272ECA1D64}" type="presParOf" srcId="{3C6CC404-C6ED-4809-868B-DA4F8E5373E5}" destId="{6D6C4446-B2E4-4BC2-ABA4-33EA60EA2BCB}" srcOrd="0" destOrd="0" presId="urn:microsoft.com/office/officeart/2005/8/layout/hierarchy1"/>
    <dgm:cxn modelId="{A0637B21-3C36-4110-9A03-7A994A6B4D38}" type="presParOf" srcId="{6D6C4446-B2E4-4BC2-ABA4-33EA60EA2BCB}" destId="{8D8551EF-68E7-4F14-B747-3E8213B00CA8}" srcOrd="0" destOrd="0" presId="urn:microsoft.com/office/officeart/2005/8/layout/hierarchy1"/>
    <dgm:cxn modelId="{A782FCFF-7623-40CC-BABD-3EEF1522B487}" type="presParOf" srcId="{8D8551EF-68E7-4F14-B747-3E8213B00CA8}" destId="{4DF1D9A8-37F8-4F74-919B-95991CCB1DC7}" srcOrd="0" destOrd="0" presId="urn:microsoft.com/office/officeart/2005/8/layout/hierarchy1"/>
    <dgm:cxn modelId="{5F2FD470-4A2C-48B4-86D4-EF470EB5D43F}" type="presParOf" srcId="{8D8551EF-68E7-4F14-B747-3E8213B00CA8}" destId="{E60FAF7C-A879-4159-B06F-8DE5E9F05B9F}" srcOrd="1" destOrd="0" presId="urn:microsoft.com/office/officeart/2005/8/layout/hierarchy1"/>
    <dgm:cxn modelId="{5CB131D3-2AC3-49B1-BF6A-A20E7D658DCE}" type="presParOf" srcId="{6D6C4446-B2E4-4BC2-ABA4-33EA60EA2BCB}" destId="{97D2C360-00C1-4B00-80E7-7C690D56E3C3}" srcOrd="1" destOrd="0" presId="urn:microsoft.com/office/officeart/2005/8/layout/hierarchy1"/>
    <dgm:cxn modelId="{439A3293-626C-42D2-9C62-1C07E8101167}" type="presParOf" srcId="{97D2C360-00C1-4B00-80E7-7C690D56E3C3}" destId="{FEFADDA4-0621-4C5D-A1A1-1FFF05197CA6}" srcOrd="0" destOrd="0" presId="urn:microsoft.com/office/officeart/2005/8/layout/hierarchy1"/>
    <dgm:cxn modelId="{D40DFAD4-B780-411F-ADC6-CC14E33AEE9C}" type="presParOf" srcId="{97D2C360-00C1-4B00-80E7-7C690D56E3C3}" destId="{BA6A3337-5F18-4603-AE74-CAA6C5A2B84B}" srcOrd="1" destOrd="0" presId="urn:microsoft.com/office/officeart/2005/8/layout/hierarchy1"/>
    <dgm:cxn modelId="{3D07C8C3-6F79-4D56-89A1-B8254B77CC18}" type="presParOf" srcId="{BA6A3337-5F18-4603-AE74-CAA6C5A2B84B}" destId="{0065F796-1EF6-41BC-BBCA-2D608D265928}" srcOrd="0" destOrd="0" presId="urn:microsoft.com/office/officeart/2005/8/layout/hierarchy1"/>
    <dgm:cxn modelId="{1C2A5D5B-BEC6-4C54-A172-8BABD6E43883}" type="presParOf" srcId="{0065F796-1EF6-41BC-BBCA-2D608D265928}" destId="{E9223F7C-0596-4850-814D-9DBECD987F8A}" srcOrd="0" destOrd="0" presId="urn:microsoft.com/office/officeart/2005/8/layout/hierarchy1"/>
    <dgm:cxn modelId="{D8BFE7B8-8402-4D2F-99CA-AC840482FC7D}" type="presParOf" srcId="{0065F796-1EF6-41BC-BBCA-2D608D265928}" destId="{C5681974-F468-4E4C-9F36-374B131118A5}" srcOrd="1" destOrd="0" presId="urn:microsoft.com/office/officeart/2005/8/layout/hierarchy1"/>
    <dgm:cxn modelId="{3B2A988C-78C2-4A9B-AB80-E7D73F5B0969}" type="presParOf" srcId="{BA6A3337-5F18-4603-AE74-CAA6C5A2B84B}" destId="{16708FCA-95DC-4982-BFFB-E0FAC9245EE7}" srcOrd="1" destOrd="0" presId="urn:microsoft.com/office/officeart/2005/8/layout/hierarchy1"/>
    <dgm:cxn modelId="{90B3C6F1-B6B2-48D1-8D1F-ED2392AC8E6C}" type="presParOf" srcId="{16708FCA-95DC-4982-BFFB-E0FAC9245EE7}" destId="{52E9E0F7-FF86-40FF-A035-8C8D1524E821}" srcOrd="0" destOrd="0" presId="urn:microsoft.com/office/officeart/2005/8/layout/hierarchy1"/>
    <dgm:cxn modelId="{3AA6AA9A-BBC7-4E58-9C96-737EAB646E3A}" type="presParOf" srcId="{16708FCA-95DC-4982-BFFB-E0FAC9245EE7}" destId="{6FDBF549-796D-42D3-847F-7C5192D78C14}" srcOrd="1" destOrd="0" presId="urn:microsoft.com/office/officeart/2005/8/layout/hierarchy1"/>
    <dgm:cxn modelId="{A8512E15-D6CF-467B-A341-437D36FBC540}" type="presParOf" srcId="{6FDBF549-796D-42D3-847F-7C5192D78C14}" destId="{0686944F-BD56-4FBD-936B-BBB393AD1A0B}" srcOrd="0" destOrd="0" presId="urn:microsoft.com/office/officeart/2005/8/layout/hierarchy1"/>
    <dgm:cxn modelId="{03A1B173-2D09-4052-9A70-1AFF593B6A63}" type="presParOf" srcId="{0686944F-BD56-4FBD-936B-BBB393AD1A0B}" destId="{0223C2BC-8F07-4A25-85C2-1C44573FD06A}" srcOrd="0" destOrd="0" presId="urn:microsoft.com/office/officeart/2005/8/layout/hierarchy1"/>
    <dgm:cxn modelId="{A2816F2C-64BB-429C-ADD3-0F70A968110A}" type="presParOf" srcId="{0686944F-BD56-4FBD-936B-BBB393AD1A0B}" destId="{EA5107FE-7CE9-4EBF-BB1E-3527ADAC53F4}" srcOrd="1" destOrd="0" presId="urn:microsoft.com/office/officeart/2005/8/layout/hierarchy1"/>
    <dgm:cxn modelId="{1D647381-2A39-47C5-A500-4757B1538CB4}" type="presParOf" srcId="{6FDBF549-796D-42D3-847F-7C5192D78C14}" destId="{2EC06563-C5FD-4111-A8D7-7F6A43157AF6}" srcOrd="1" destOrd="0" presId="urn:microsoft.com/office/officeart/2005/8/layout/hierarchy1"/>
    <dgm:cxn modelId="{EC782FCC-8182-47B8-9FD1-A968E97C83F9}" type="presParOf" srcId="{2EC06563-C5FD-4111-A8D7-7F6A43157AF6}" destId="{6E3DF04E-72E4-49CF-884A-E07E358D9662}" srcOrd="0" destOrd="0" presId="urn:microsoft.com/office/officeart/2005/8/layout/hierarchy1"/>
    <dgm:cxn modelId="{C8465EE1-14BF-4B6D-9DD5-BB6905AD944F}" type="presParOf" srcId="{2EC06563-C5FD-4111-A8D7-7F6A43157AF6}" destId="{490CDDD9-4CB6-4C60-88B1-BF7717B22F12}" srcOrd="1" destOrd="0" presId="urn:microsoft.com/office/officeart/2005/8/layout/hierarchy1"/>
    <dgm:cxn modelId="{CFFA93FB-EAF0-4231-986A-29FE735CB54A}" type="presParOf" srcId="{490CDDD9-4CB6-4C60-88B1-BF7717B22F12}" destId="{6EC30A67-5C1E-4E5D-970A-EEDEBC7F2F6F}" srcOrd="0" destOrd="0" presId="urn:microsoft.com/office/officeart/2005/8/layout/hierarchy1"/>
    <dgm:cxn modelId="{E186EAF6-C1A3-49D6-A2B9-FAB8BDF1549A}" type="presParOf" srcId="{6EC30A67-5C1E-4E5D-970A-EEDEBC7F2F6F}" destId="{485D0ADE-BD5C-4897-BABB-899ACFE24357}" srcOrd="0" destOrd="0" presId="urn:microsoft.com/office/officeart/2005/8/layout/hierarchy1"/>
    <dgm:cxn modelId="{4442F080-3BD5-4768-9571-B1BCE300F444}" type="presParOf" srcId="{6EC30A67-5C1E-4E5D-970A-EEDEBC7F2F6F}" destId="{7811A5F7-E99B-4EEC-8377-AC5AB272EEC4}" srcOrd="1" destOrd="0" presId="urn:microsoft.com/office/officeart/2005/8/layout/hierarchy1"/>
    <dgm:cxn modelId="{422FE70F-96FE-4D07-A257-CA9DF2677A7C}" type="presParOf" srcId="{490CDDD9-4CB6-4C60-88B1-BF7717B22F12}" destId="{35BB506E-1175-494E-97C5-95CA0590CDE7}" srcOrd="1" destOrd="0" presId="urn:microsoft.com/office/officeart/2005/8/layout/hierarchy1"/>
    <dgm:cxn modelId="{F9BA39F9-D7AA-4FD1-B082-B58A188DAFFD}" type="presParOf" srcId="{16708FCA-95DC-4982-BFFB-E0FAC9245EE7}" destId="{64E941AB-F6AE-4BD6-9E2E-0E884B54593A}" srcOrd="2" destOrd="0" presId="urn:microsoft.com/office/officeart/2005/8/layout/hierarchy1"/>
    <dgm:cxn modelId="{BF43015D-105A-4996-9D1D-98F5D19BFEAD}" type="presParOf" srcId="{16708FCA-95DC-4982-BFFB-E0FAC9245EE7}" destId="{F166393D-0C41-415D-BED6-04C20E6E3442}" srcOrd="3" destOrd="0" presId="urn:microsoft.com/office/officeart/2005/8/layout/hierarchy1"/>
    <dgm:cxn modelId="{CD0DB43B-7192-4902-9539-63A6F2AE3C6B}" type="presParOf" srcId="{F166393D-0C41-415D-BED6-04C20E6E3442}" destId="{1C2A3E57-7A9B-49DD-8CE1-B5AA272D4ED2}" srcOrd="0" destOrd="0" presId="urn:microsoft.com/office/officeart/2005/8/layout/hierarchy1"/>
    <dgm:cxn modelId="{07C6683A-7DF5-488D-A0A3-BE0BC8408E11}" type="presParOf" srcId="{1C2A3E57-7A9B-49DD-8CE1-B5AA272D4ED2}" destId="{54D9C46B-648A-46B1-97DD-A0BF2296761C}" srcOrd="0" destOrd="0" presId="urn:microsoft.com/office/officeart/2005/8/layout/hierarchy1"/>
    <dgm:cxn modelId="{40C69C7D-C64A-4FB9-BC9B-4A862E996231}" type="presParOf" srcId="{1C2A3E57-7A9B-49DD-8CE1-B5AA272D4ED2}" destId="{F9C0D7D4-D700-47CC-984B-D92E28A4B046}" srcOrd="1" destOrd="0" presId="urn:microsoft.com/office/officeart/2005/8/layout/hierarchy1"/>
    <dgm:cxn modelId="{3F0910EF-E566-4A44-8A38-BE3A929167DC}" type="presParOf" srcId="{F166393D-0C41-415D-BED6-04C20E6E3442}" destId="{15B0F7E5-5A1A-4F07-925A-91805AFD2B7B}" srcOrd="1" destOrd="0" presId="urn:microsoft.com/office/officeart/2005/8/layout/hierarchy1"/>
    <dgm:cxn modelId="{B531DA2D-1315-4DD9-81C7-8924429A78E1}" type="presParOf" srcId="{15B0F7E5-5A1A-4F07-925A-91805AFD2B7B}" destId="{1C3C34A5-B8F3-4AA8-88B3-25FE4C16F1B9}" srcOrd="0" destOrd="0" presId="urn:microsoft.com/office/officeart/2005/8/layout/hierarchy1"/>
    <dgm:cxn modelId="{FC3B229A-D372-4F76-932C-59609BD091BE}" type="presParOf" srcId="{15B0F7E5-5A1A-4F07-925A-91805AFD2B7B}" destId="{7D2FD493-807C-45EE-970A-5A213680796F}" srcOrd="1" destOrd="0" presId="urn:microsoft.com/office/officeart/2005/8/layout/hierarchy1"/>
    <dgm:cxn modelId="{FB2CA714-DB41-444C-9A9F-843D98493D5E}" type="presParOf" srcId="{7D2FD493-807C-45EE-970A-5A213680796F}" destId="{DC891FEF-51F9-46E3-B1C2-F12E5750E36D}" srcOrd="0" destOrd="0" presId="urn:microsoft.com/office/officeart/2005/8/layout/hierarchy1"/>
    <dgm:cxn modelId="{8AC93AA7-0C4F-4C88-B0F8-091D8F56C8B3}" type="presParOf" srcId="{DC891FEF-51F9-46E3-B1C2-F12E5750E36D}" destId="{11D3B4C6-8FFA-49D3-849B-01C944E0FDD4}" srcOrd="0" destOrd="0" presId="urn:microsoft.com/office/officeart/2005/8/layout/hierarchy1"/>
    <dgm:cxn modelId="{33C60326-2BE6-41E8-B430-F401C152D521}" type="presParOf" srcId="{DC891FEF-51F9-46E3-B1C2-F12E5750E36D}" destId="{DABC0C92-2064-4137-8120-060898038B37}" srcOrd="1" destOrd="0" presId="urn:microsoft.com/office/officeart/2005/8/layout/hierarchy1"/>
    <dgm:cxn modelId="{9CFE18B9-71D2-46F3-8575-6A18F6FEED93}" type="presParOf" srcId="{7D2FD493-807C-45EE-970A-5A213680796F}" destId="{FEEB2466-18FA-415B-A0B1-4A001BC8BA73}" srcOrd="1" destOrd="0" presId="urn:microsoft.com/office/officeart/2005/8/layout/hierarchy1"/>
    <dgm:cxn modelId="{2D0A5B63-DE3E-41A6-A9B4-7D4D01261C96}" type="presParOf" srcId="{16708FCA-95DC-4982-BFFB-E0FAC9245EE7}" destId="{C6ABECAA-52AC-4FE3-881C-698E257255CB}" srcOrd="4" destOrd="0" presId="urn:microsoft.com/office/officeart/2005/8/layout/hierarchy1"/>
    <dgm:cxn modelId="{13A66FC6-9B6E-4F66-A933-162C3F1F5948}" type="presParOf" srcId="{16708FCA-95DC-4982-BFFB-E0FAC9245EE7}" destId="{BBC0AF60-F167-443A-8C5A-F663FE5C9C08}" srcOrd="5" destOrd="0" presId="urn:microsoft.com/office/officeart/2005/8/layout/hierarchy1"/>
    <dgm:cxn modelId="{778AAB1E-77E8-451D-AB29-08CEB8017970}" type="presParOf" srcId="{BBC0AF60-F167-443A-8C5A-F663FE5C9C08}" destId="{FB883A47-4329-455B-AA75-2663719A314F}" srcOrd="0" destOrd="0" presId="urn:microsoft.com/office/officeart/2005/8/layout/hierarchy1"/>
    <dgm:cxn modelId="{53BF78D9-73B9-4B47-8F35-DAEC4C17443A}" type="presParOf" srcId="{FB883A47-4329-455B-AA75-2663719A314F}" destId="{9350FE46-E6FC-4F74-9AFD-B7C596F268AD}" srcOrd="0" destOrd="0" presId="urn:microsoft.com/office/officeart/2005/8/layout/hierarchy1"/>
    <dgm:cxn modelId="{8A7B7C8D-DAF0-46DE-BE4F-451093FF0EC3}" type="presParOf" srcId="{FB883A47-4329-455B-AA75-2663719A314F}" destId="{B433B58F-FE76-40F3-96B4-23FAC68B28A4}" srcOrd="1" destOrd="0" presId="urn:microsoft.com/office/officeart/2005/8/layout/hierarchy1"/>
    <dgm:cxn modelId="{7DC23B37-4188-4B1F-97CE-2B0723C896AE}" type="presParOf" srcId="{BBC0AF60-F167-443A-8C5A-F663FE5C9C08}" destId="{BD0824D9-8356-4A6A-8108-1D91C14D6036}" srcOrd="1" destOrd="0" presId="urn:microsoft.com/office/officeart/2005/8/layout/hierarchy1"/>
    <dgm:cxn modelId="{4A4FB158-0180-47AB-BE30-FEA5CB080510}" type="presParOf" srcId="{BD0824D9-8356-4A6A-8108-1D91C14D6036}" destId="{A2EF9A9B-3CB1-4518-9DA0-CAEA11D3EF83}" srcOrd="0" destOrd="0" presId="urn:microsoft.com/office/officeart/2005/8/layout/hierarchy1"/>
    <dgm:cxn modelId="{4272D8D9-5ED1-4DF8-9B08-B82A8FC37650}" type="presParOf" srcId="{BD0824D9-8356-4A6A-8108-1D91C14D6036}" destId="{0D80FE2A-32A9-429B-AE6D-7F9F989E14D3}" srcOrd="1" destOrd="0" presId="urn:microsoft.com/office/officeart/2005/8/layout/hierarchy1"/>
    <dgm:cxn modelId="{2D3F6A97-7BAC-4588-90A5-3AD40A7D4805}" type="presParOf" srcId="{0D80FE2A-32A9-429B-AE6D-7F9F989E14D3}" destId="{B2F3D183-D716-4F86-8FF5-D1611F5E174C}" srcOrd="0" destOrd="0" presId="urn:microsoft.com/office/officeart/2005/8/layout/hierarchy1"/>
    <dgm:cxn modelId="{2F579158-C727-4698-B3EB-59FD66069279}" type="presParOf" srcId="{B2F3D183-D716-4F86-8FF5-D1611F5E174C}" destId="{77C4E7AB-DBA2-4ECA-AF5B-AA81EA95455B}" srcOrd="0" destOrd="0" presId="urn:microsoft.com/office/officeart/2005/8/layout/hierarchy1"/>
    <dgm:cxn modelId="{828EA875-8507-47A4-B258-897D5AFC378B}" type="presParOf" srcId="{B2F3D183-D716-4F86-8FF5-D1611F5E174C}" destId="{4F0A05C6-16E2-4E0A-BB78-E963548495A1}" srcOrd="1" destOrd="0" presId="urn:microsoft.com/office/officeart/2005/8/layout/hierarchy1"/>
    <dgm:cxn modelId="{78063ACB-E5E4-4F95-84F3-0E1A012F6302}" type="presParOf" srcId="{0D80FE2A-32A9-429B-AE6D-7F9F989E14D3}" destId="{87DD2E71-2DAD-413B-A73F-00505B7C99C2}" srcOrd="1" destOrd="0" presId="urn:microsoft.com/office/officeart/2005/8/layout/hierarchy1"/>
    <dgm:cxn modelId="{CD83EFD4-FBFC-442A-A331-CED10B3B856B}" type="presParOf" srcId="{16708FCA-95DC-4982-BFFB-E0FAC9245EE7}" destId="{9D213570-45C3-409B-8E75-2ABADCD37EC4}" srcOrd="6" destOrd="0" presId="urn:microsoft.com/office/officeart/2005/8/layout/hierarchy1"/>
    <dgm:cxn modelId="{F72B5E28-2353-49BF-868F-AD9F85136180}" type="presParOf" srcId="{16708FCA-95DC-4982-BFFB-E0FAC9245EE7}" destId="{B9C8C8AE-4068-4193-B71D-C2A400948DD4}" srcOrd="7" destOrd="0" presId="urn:microsoft.com/office/officeart/2005/8/layout/hierarchy1"/>
    <dgm:cxn modelId="{F6A4DBBE-46BF-4F4D-9293-935584A0ADE4}" type="presParOf" srcId="{B9C8C8AE-4068-4193-B71D-C2A400948DD4}" destId="{0F0B9C31-A9F9-496A-AED5-28D06FA71191}" srcOrd="0" destOrd="0" presId="urn:microsoft.com/office/officeart/2005/8/layout/hierarchy1"/>
    <dgm:cxn modelId="{C32F9CB2-E154-4154-B231-C15441DDF9A5}" type="presParOf" srcId="{0F0B9C31-A9F9-496A-AED5-28D06FA71191}" destId="{99EF873F-B8C2-45DE-BF2F-A820ACF6E522}" srcOrd="0" destOrd="0" presId="urn:microsoft.com/office/officeart/2005/8/layout/hierarchy1"/>
    <dgm:cxn modelId="{B523D3E2-F3B4-42C6-BFE2-A2AFDCC16583}" type="presParOf" srcId="{0F0B9C31-A9F9-496A-AED5-28D06FA71191}" destId="{FA9A288C-98AC-44EF-B19C-921F5A709E58}" srcOrd="1" destOrd="0" presId="urn:microsoft.com/office/officeart/2005/8/layout/hierarchy1"/>
    <dgm:cxn modelId="{9593AD4A-B1BB-4434-9DF3-E4448A081779}" type="presParOf" srcId="{B9C8C8AE-4068-4193-B71D-C2A400948DD4}" destId="{C6B3A6FE-5320-474A-866A-9EECBE95DDA3}" srcOrd="1" destOrd="0" presId="urn:microsoft.com/office/officeart/2005/8/layout/hierarchy1"/>
    <dgm:cxn modelId="{23C54D49-BA3B-4554-A812-B4E74C68E484}" type="presParOf" srcId="{C6B3A6FE-5320-474A-866A-9EECBE95DDA3}" destId="{0ECEB60B-DEE2-48D1-9255-65A1A317D605}" srcOrd="0" destOrd="0" presId="urn:microsoft.com/office/officeart/2005/8/layout/hierarchy1"/>
    <dgm:cxn modelId="{D040F396-AF0D-4743-9DCC-AEA4C2E7570A}" type="presParOf" srcId="{C6B3A6FE-5320-474A-866A-9EECBE95DDA3}" destId="{3C6F0B46-DDD9-449E-91F9-8ADC7EF6FC6D}" srcOrd="1" destOrd="0" presId="urn:microsoft.com/office/officeart/2005/8/layout/hierarchy1"/>
    <dgm:cxn modelId="{EAF0857D-51C1-4A42-8062-5FDE3115E49A}" type="presParOf" srcId="{3C6F0B46-DDD9-449E-91F9-8ADC7EF6FC6D}" destId="{E514E30E-A0D0-4260-A35F-81730253CC85}" srcOrd="0" destOrd="0" presId="urn:microsoft.com/office/officeart/2005/8/layout/hierarchy1"/>
    <dgm:cxn modelId="{99303F14-6BCE-4BDA-A7BD-07CAFCC14527}" type="presParOf" srcId="{E514E30E-A0D0-4260-A35F-81730253CC85}" destId="{0C07AB23-6F08-42BC-A991-3FE4E4C66433}" srcOrd="0" destOrd="0" presId="urn:microsoft.com/office/officeart/2005/8/layout/hierarchy1"/>
    <dgm:cxn modelId="{3284356B-EB79-4BB9-8A87-05CF886E1C82}" type="presParOf" srcId="{E514E30E-A0D0-4260-A35F-81730253CC85}" destId="{DC797115-AC0C-460D-95A9-68DC5543832E}" srcOrd="1" destOrd="0" presId="urn:microsoft.com/office/officeart/2005/8/layout/hierarchy1"/>
    <dgm:cxn modelId="{C2EDD8CF-2DF2-4B8E-99EF-2503A829474C}" type="presParOf" srcId="{3C6F0B46-DDD9-449E-91F9-8ADC7EF6FC6D}" destId="{2C8B978A-71F4-4002-BFDD-30812293CAC5}" srcOrd="1" destOrd="0" presId="urn:microsoft.com/office/officeart/2005/8/layout/hierarchy1"/>
    <dgm:cxn modelId="{6A64DFDB-68E5-48A7-8EC1-9C660D23BCA7}" type="presParOf" srcId="{16708FCA-95DC-4982-BFFB-E0FAC9245EE7}" destId="{8FCA2730-718A-43C3-A33C-850DD6CE4D27}" srcOrd="8" destOrd="0" presId="urn:microsoft.com/office/officeart/2005/8/layout/hierarchy1"/>
    <dgm:cxn modelId="{0C06E87F-169A-49A4-8B3D-C35C3A295B50}" type="presParOf" srcId="{16708FCA-95DC-4982-BFFB-E0FAC9245EE7}" destId="{18430F10-39F9-4E7E-8DE0-6E39251DD513}" srcOrd="9" destOrd="0" presId="urn:microsoft.com/office/officeart/2005/8/layout/hierarchy1"/>
    <dgm:cxn modelId="{047C2E91-AC14-4C55-9D18-9601124AB7A1}" type="presParOf" srcId="{18430F10-39F9-4E7E-8DE0-6E39251DD513}" destId="{A4076CCE-21BA-4510-A6AC-06ADE7D02A14}" srcOrd="0" destOrd="0" presId="urn:microsoft.com/office/officeart/2005/8/layout/hierarchy1"/>
    <dgm:cxn modelId="{83DDC9DD-8F31-4FC2-BF2B-A3CCA559E0C1}" type="presParOf" srcId="{A4076CCE-21BA-4510-A6AC-06ADE7D02A14}" destId="{4C6C82D2-F5C9-4EBF-9139-DC94B50E5398}" srcOrd="0" destOrd="0" presId="urn:microsoft.com/office/officeart/2005/8/layout/hierarchy1"/>
    <dgm:cxn modelId="{5D2F6258-59D1-48E7-84C9-7310F587CF16}" type="presParOf" srcId="{A4076CCE-21BA-4510-A6AC-06ADE7D02A14}" destId="{E2FB9CF7-F332-40C9-8EA7-694E2D5CBF04}" srcOrd="1" destOrd="0" presId="urn:microsoft.com/office/officeart/2005/8/layout/hierarchy1"/>
    <dgm:cxn modelId="{0FE1408E-10B1-4F40-B621-66E14AA15C1D}" type="presParOf" srcId="{18430F10-39F9-4E7E-8DE0-6E39251DD513}" destId="{41322B28-11CD-424B-9638-C20950F22BDA}" srcOrd="1" destOrd="0" presId="urn:microsoft.com/office/officeart/2005/8/layout/hierarchy1"/>
    <dgm:cxn modelId="{6F0A279D-74AA-4126-B71A-8D26DB43F46A}" type="presParOf" srcId="{41322B28-11CD-424B-9638-C20950F22BDA}" destId="{8AAF99AF-DE31-46A8-BA00-CDB9A7C9A214}" srcOrd="0" destOrd="0" presId="urn:microsoft.com/office/officeart/2005/8/layout/hierarchy1"/>
    <dgm:cxn modelId="{D2A1C145-5DB5-4C64-A143-BE98370C02B0}" type="presParOf" srcId="{41322B28-11CD-424B-9638-C20950F22BDA}" destId="{5644A9C6-8FE8-43BF-B14F-E49245951BD4}" srcOrd="1" destOrd="0" presId="urn:microsoft.com/office/officeart/2005/8/layout/hierarchy1"/>
    <dgm:cxn modelId="{F3F45DF0-BCDB-45A2-96F1-6185A24797AF}" type="presParOf" srcId="{5644A9C6-8FE8-43BF-B14F-E49245951BD4}" destId="{DA0460EC-65E0-4314-AD46-3166418B6B24}" srcOrd="0" destOrd="0" presId="urn:microsoft.com/office/officeart/2005/8/layout/hierarchy1"/>
    <dgm:cxn modelId="{CCD51577-DF60-40C5-8C00-3EB68CB85E8E}" type="presParOf" srcId="{DA0460EC-65E0-4314-AD46-3166418B6B24}" destId="{0DA37026-D0F2-4C6F-A348-F7CCBD8ED569}" srcOrd="0" destOrd="0" presId="urn:microsoft.com/office/officeart/2005/8/layout/hierarchy1"/>
    <dgm:cxn modelId="{7C823ECF-B941-4987-B865-F622DFF0615C}" type="presParOf" srcId="{DA0460EC-65E0-4314-AD46-3166418B6B24}" destId="{AEB0BB8E-62A5-49E6-BAAC-3FDA1933C9DE}" srcOrd="1" destOrd="0" presId="urn:microsoft.com/office/officeart/2005/8/layout/hierarchy1"/>
    <dgm:cxn modelId="{CD116D32-9832-44D4-AE4D-F28708F9B2B1}" type="presParOf" srcId="{5644A9C6-8FE8-43BF-B14F-E49245951BD4}" destId="{55970068-EA01-428C-86AB-C07AC7D7122E}" srcOrd="1" destOrd="0" presId="urn:microsoft.com/office/officeart/2005/8/layout/hierarchy1"/>
    <dgm:cxn modelId="{EB089AAE-4578-4318-8434-B3309CB0B2BA}" type="presParOf" srcId="{16708FCA-95DC-4982-BFFB-E0FAC9245EE7}" destId="{8BCD0B3A-64E9-40C0-BEFE-0927D0FEB95B}" srcOrd="10" destOrd="0" presId="urn:microsoft.com/office/officeart/2005/8/layout/hierarchy1"/>
    <dgm:cxn modelId="{07168C89-9B73-4B27-A80A-31774F785651}" type="presParOf" srcId="{16708FCA-95DC-4982-BFFB-E0FAC9245EE7}" destId="{6B02830E-3A53-494B-837C-E87ED5DEC964}" srcOrd="11" destOrd="0" presId="urn:microsoft.com/office/officeart/2005/8/layout/hierarchy1"/>
    <dgm:cxn modelId="{1113EF80-013B-426A-8DF8-1C9E843B8A2C}" type="presParOf" srcId="{6B02830E-3A53-494B-837C-E87ED5DEC964}" destId="{A521F5F2-1C0C-435A-8163-7E9E78F8F94A}" srcOrd="0" destOrd="0" presId="urn:microsoft.com/office/officeart/2005/8/layout/hierarchy1"/>
    <dgm:cxn modelId="{E93AFDCD-8799-4AE4-B93D-44700D1DE4F4}" type="presParOf" srcId="{A521F5F2-1C0C-435A-8163-7E9E78F8F94A}" destId="{3F22301D-0CA2-4CD5-94A6-FE304D8078FF}" srcOrd="0" destOrd="0" presId="urn:microsoft.com/office/officeart/2005/8/layout/hierarchy1"/>
    <dgm:cxn modelId="{EBC3BA5B-17FB-4868-9253-ABE28FE917A1}" type="presParOf" srcId="{A521F5F2-1C0C-435A-8163-7E9E78F8F94A}" destId="{9E568449-BAE4-4004-9BDA-3098C15697DA}" srcOrd="1" destOrd="0" presId="urn:microsoft.com/office/officeart/2005/8/layout/hierarchy1"/>
    <dgm:cxn modelId="{14A6EE5C-A82D-400A-9666-D4952447106A}" type="presParOf" srcId="{6B02830E-3A53-494B-837C-E87ED5DEC964}" destId="{678DFFF8-DE49-40A5-A92D-9CF4BC455DA8}" srcOrd="1" destOrd="0" presId="urn:microsoft.com/office/officeart/2005/8/layout/hierarchy1"/>
    <dgm:cxn modelId="{3A658B95-15D9-4D50-8417-E3228025D806}" type="presParOf" srcId="{678DFFF8-DE49-40A5-A92D-9CF4BC455DA8}" destId="{6E475367-EAE2-4B1E-8043-196484DFDB0C}" srcOrd="0" destOrd="0" presId="urn:microsoft.com/office/officeart/2005/8/layout/hierarchy1"/>
    <dgm:cxn modelId="{DE0310E7-84C4-401F-AE92-5484895B5946}" type="presParOf" srcId="{678DFFF8-DE49-40A5-A92D-9CF4BC455DA8}" destId="{31FB1215-D113-4CF6-9018-2A73F31E172F}" srcOrd="1" destOrd="0" presId="urn:microsoft.com/office/officeart/2005/8/layout/hierarchy1"/>
    <dgm:cxn modelId="{9314619E-F55A-420D-AFFE-51E3C009190C}" type="presParOf" srcId="{31FB1215-D113-4CF6-9018-2A73F31E172F}" destId="{A0F6AFDB-521F-478B-BB53-0E25AB0EAD22}" srcOrd="0" destOrd="0" presId="urn:microsoft.com/office/officeart/2005/8/layout/hierarchy1"/>
    <dgm:cxn modelId="{E069DBA4-AF1C-45BC-BC2C-4E7A5CF94EED}" type="presParOf" srcId="{A0F6AFDB-521F-478B-BB53-0E25AB0EAD22}" destId="{45B346F3-F766-4281-93DA-44F9DD38117D}" srcOrd="0" destOrd="0" presId="urn:microsoft.com/office/officeart/2005/8/layout/hierarchy1"/>
    <dgm:cxn modelId="{DED832AE-D38A-40EB-AA01-8720C619E29D}" type="presParOf" srcId="{A0F6AFDB-521F-478B-BB53-0E25AB0EAD22}" destId="{9B6C7C14-5D10-4E07-989F-493BC38CCC10}" srcOrd="1" destOrd="0" presId="urn:microsoft.com/office/officeart/2005/8/layout/hierarchy1"/>
    <dgm:cxn modelId="{EBFF2B9D-C6F7-4B22-BC5A-B8883C4EC399}" type="presParOf" srcId="{31FB1215-D113-4CF6-9018-2A73F31E172F}" destId="{6DB58813-18B4-4D7E-99EE-AFFB58324706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7B0A8E-EA18-42FF-AEAA-0D206A9B1975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E81F462-2AA5-4A5F-8012-CC4C804AB03F}">
      <dgm:prSet phldrT="[Texto]" custT="1"/>
      <dgm:spPr/>
      <dgm:t>
        <a:bodyPr/>
        <a:lstStyle/>
        <a:p>
          <a:r>
            <a:rPr lang="pt-BR" sz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BHMVSH                                                                                                                  </a:t>
          </a:r>
          <a:endParaRPr lang="pt-BR" sz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4B4313-A916-4597-9F74-10F78FA6050E}" type="par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20FA05F-0FAD-4EC0-B440-32C5AAFBF961}" type="sib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D72DF66D-D3CA-4072-992F-4DCEF85F0D37}">
      <dgm:prSet phldrT="[Texto]" custT="1"/>
      <dgm:spPr/>
      <dgm:t>
        <a:bodyPr/>
        <a:lstStyle/>
        <a:p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Homologação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277ADA-B7B7-4966-90DF-7F72C8ED825E}" type="par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71AAE39E-DAD3-4290-9733-5ECCAAA7A428}" type="sib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714C677-79CF-43D5-8351-03DD476E43CF}">
      <dgm:prSet phldrT="[Texto]" custT="1"/>
      <dgm:spPr/>
      <dgm:t>
        <a:bodyPr/>
        <a:lstStyle/>
        <a:p>
          <a:endParaRPr lang="pt-BR" sz="9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r>
            <a:rPr lang="pt-BR" sz="9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endParaRPr lang="pt-BR" sz="6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1DCDA25E-9A74-4C64-9F52-0CB15205422C}" type="par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336B036A-8D7A-4DBB-BED7-1B34CE32A95A}" type="sib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9BC1A678-58EA-4AC6-939F-B9D1B69B0173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gm:t>
    </dgm:pt>
    <dgm:pt modelId="{D35D1FF0-F9B6-44B5-92E5-A147181868FA}" type="par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CBEFAE1-B463-4716-BD0F-27036D6990C4}" type="sib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CF21C14-EB41-4947-9FDB-94D268378880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A199496-71CB-4A06-8BCD-D8F5C3757CEF}" type="par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66BDDD-B0A5-45C5-AFD2-0D2C50A744C8}" type="sib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9E8B4A6-8BFE-422E-B8CA-235FA08D57B4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gm:t>
    </dgm:pt>
    <dgm:pt modelId="{53AA5046-07AC-4B11-97DA-D27EC7AC388C}" type="sib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8FAAB948-DB3A-4D99-93CA-0CCBEE5212AA}" type="par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8F2BDAE-BE31-474A-A91B-BE15C025B2C5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GP32DCI1 - SSP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GP32DCI2 - Geral 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GP32DCI4 - PMMG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GP32DCI9 - SIP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GP32DC22 - SIAD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GP32DC25 - IPVA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GP32DC27 – SISAP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GP32DC28 – SIMG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6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ED5F469-8511-415D-9CE1-A9D2CC6C962D}" type="par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BA99177-3CDC-485C-81E7-32600FE8FCA0}" type="sib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80681C4-8A24-4FEC-AA62-F3528F939BDA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</a:t>
          </a:r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- 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Homologação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– ADSEG/Infraestrutura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GP2U – GRP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GP2J - GRP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3EFC594-3407-491A-B3E3-B74BD27F731D}" type="par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48CF87E-A766-4C33-9B15-E587A57E0F8D}" type="sib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00AD85EB-C721-4B88-8E5B-31597F4C2EBE}">
      <dgm:prSet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398 </a:t>
          </a:r>
          <a:r>
            <a:rPr lang="pt-BR" sz="90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– Homologação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3AE3FB34-4B29-4997-AD81-749AFC73BC56}" type="par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D4CBA1E-DDF8-4AFD-BD5E-F18A98AD6F9D}" type="sib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B25BFE-341E-4B42-BF7B-D48200F5735C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301 -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GeralH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307 -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DetranH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309 - PMMGH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311 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– SISAPH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319 – SIADH</a:t>
          </a:r>
        </a:p>
      </dgm:t>
    </dgm:pt>
    <dgm:pt modelId="{D0023E49-B146-40D0-97A1-2273AB7F1B38}" type="par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4C47FCE-7E34-4479-997B-24797F9C1BB3}" type="sib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DBFC724-A87F-4463-B558-1BCC4F45B08A}">
      <dgm:prSet custT="1"/>
      <dgm:spPr/>
      <dgm:t>
        <a:bodyPr/>
        <a:lstStyle/>
        <a:p>
          <a:pPr algn="l"/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E14A02B-CAE1-431E-9BD3-49ED8F5A4F7A}" type="parTrans" cxnId="{46B63CE8-CE2F-45B8-AE16-FB7C040A0FEC}">
      <dgm:prSet/>
      <dgm:spPr/>
      <dgm:t>
        <a:bodyPr/>
        <a:lstStyle/>
        <a:p>
          <a:endParaRPr lang="pt-BR"/>
        </a:p>
      </dgm:t>
    </dgm:pt>
    <dgm:pt modelId="{C7B30BE4-A7DB-4F6D-8429-314A1BD85E40}" type="sibTrans" cxnId="{46B63CE8-CE2F-45B8-AE16-FB7C040A0FEC}">
      <dgm:prSet/>
      <dgm:spPr/>
      <dgm:t>
        <a:bodyPr/>
        <a:lstStyle/>
        <a:p>
          <a:endParaRPr lang="pt-BR"/>
        </a:p>
      </dgm:t>
    </dgm:pt>
    <dgm:pt modelId="{B275792D-B119-49B8-8824-D42BCC24E2F4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GP20DB63- ETB163         Porta 1973</a:t>
          </a:r>
        </a:p>
      </dgm:t>
    </dgm:pt>
    <dgm:pt modelId="{AC72774D-099E-4FE5-B26B-CC81994D5F4E}" type="parTrans" cxnId="{FD476FD1-B77C-49D5-B94D-8B33286D51B3}">
      <dgm:prSet/>
      <dgm:spPr/>
      <dgm:t>
        <a:bodyPr/>
        <a:lstStyle/>
        <a:p>
          <a:endParaRPr lang="pt-BR"/>
        </a:p>
      </dgm:t>
    </dgm:pt>
    <dgm:pt modelId="{B2B21355-7BAB-4E74-989F-B549B773F185}" type="sibTrans" cxnId="{FD476FD1-B77C-49D5-B94D-8B33286D51B3}">
      <dgm:prSet/>
      <dgm:spPr/>
      <dgm:t>
        <a:bodyPr/>
        <a:lstStyle/>
        <a:p>
          <a:endParaRPr lang="pt-BR"/>
        </a:p>
      </dgm:t>
    </dgm:pt>
    <dgm:pt modelId="{388F2A0D-6596-440C-A4B7-70A3CD9DA269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 Network</a:t>
          </a:r>
        </a:p>
      </dgm:t>
    </dgm:pt>
    <dgm:pt modelId="{A997CCD6-15C4-4F81-8649-792DB6198EC3}" type="parTrans" cxnId="{DEC8B1AE-B347-4666-894D-C264EF747805}">
      <dgm:prSet/>
      <dgm:spPr/>
      <dgm:t>
        <a:bodyPr/>
        <a:lstStyle/>
        <a:p>
          <a:endParaRPr lang="pt-BR"/>
        </a:p>
      </dgm:t>
    </dgm:pt>
    <dgm:pt modelId="{E2E5A821-4689-4398-8CDB-3A5C6B295460}" type="sibTrans" cxnId="{DEC8B1AE-B347-4666-894D-C264EF747805}">
      <dgm:prSet/>
      <dgm:spPr/>
      <dgm:t>
        <a:bodyPr/>
        <a:lstStyle/>
        <a:p>
          <a:endParaRPr lang="pt-BR"/>
        </a:p>
      </dgm:t>
    </dgm:pt>
    <dgm:pt modelId="{FB2A4E45-44EF-4C5B-A438-8D0065F74EA2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GP20DNED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DBID 99 –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   Serviços Natural Linux               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de desenvolvimento </a:t>
          </a:r>
        </a:p>
      </dgm:t>
    </dgm:pt>
    <dgm:pt modelId="{2B6194C4-17A0-4803-BAF5-FF7839BE91EE}" type="parTrans" cxnId="{FC2069B8-1A75-499B-B65B-1615A4617307}">
      <dgm:prSet/>
      <dgm:spPr/>
      <dgm:t>
        <a:bodyPr/>
        <a:lstStyle/>
        <a:p>
          <a:endParaRPr lang="pt-BR"/>
        </a:p>
      </dgm:t>
    </dgm:pt>
    <dgm:pt modelId="{83490E25-6748-49DB-974B-5C9B8D094DF7}" type="sibTrans" cxnId="{FC2069B8-1A75-499B-B65B-1615A4617307}">
      <dgm:prSet/>
      <dgm:spPr/>
      <dgm:t>
        <a:bodyPr/>
        <a:lstStyle/>
        <a:p>
          <a:endParaRPr lang="pt-BR"/>
        </a:p>
      </dgm:t>
    </dgm:pt>
    <dgm:pt modelId="{3C6CC404-C6ED-4809-868B-DA4F8E5373E5}" type="pres">
      <dgm:prSet presAssocID="{A47B0A8E-EA18-42FF-AEAA-0D206A9B19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D6C4446-B2E4-4BC2-ABA4-33EA60EA2BCB}" type="pres">
      <dgm:prSet presAssocID="{AE81F462-2AA5-4A5F-8012-CC4C804AB03F}" presName="hierRoot1" presStyleCnt="0"/>
      <dgm:spPr/>
      <dgm:t>
        <a:bodyPr/>
        <a:lstStyle/>
        <a:p>
          <a:endParaRPr lang="pt-BR"/>
        </a:p>
      </dgm:t>
    </dgm:pt>
    <dgm:pt modelId="{8D8551EF-68E7-4F14-B747-3E8213B00CA8}" type="pres">
      <dgm:prSet presAssocID="{AE81F462-2AA5-4A5F-8012-CC4C804AB03F}" presName="composite" presStyleCnt="0"/>
      <dgm:spPr/>
      <dgm:t>
        <a:bodyPr/>
        <a:lstStyle/>
        <a:p>
          <a:endParaRPr lang="pt-BR"/>
        </a:p>
      </dgm:t>
    </dgm:pt>
    <dgm:pt modelId="{4DF1D9A8-37F8-4F74-919B-95991CCB1DC7}" type="pres">
      <dgm:prSet presAssocID="{AE81F462-2AA5-4A5F-8012-CC4C804AB03F}" presName="background" presStyleLbl="node0" presStyleIdx="0" presStyleCnt="1"/>
      <dgm:spPr/>
      <dgm:t>
        <a:bodyPr/>
        <a:lstStyle/>
        <a:p>
          <a:endParaRPr lang="pt-BR"/>
        </a:p>
      </dgm:t>
    </dgm:pt>
    <dgm:pt modelId="{E60FAF7C-A879-4159-B06F-8DE5E9F05B9F}" type="pres">
      <dgm:prSet presAssocID="{AE81F462-2AA5-4A5F-8012-CC4C804AB03F}" presName="text" presStyleLbl="fgAcc0" presStyleIdx="0" presStyleCnt="1" custScaleX="638708" custScaleY="139316" custLinFactNeighborX="-45990" custLinFactNeighborY="-452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7D2C360-00C1-4B00-80E7-7C690D56E3C3}" type="pres">
      <dgm:prSet presAssocID="{AE81F462-2AA5-4A5F-8012-CC4C804AB03F}" presName="hierChild2" presStyleCnt="0"/>
      <dgm:spPr/>
      <dgm:t>
        <a:bodyPr/>
        <a:lstStyle/>
        <a:p>
          <a:endParaRPr lang="pt-BR"/>
        </a:p>
      </dgm:t>
    </dgm:pt>
    <dgm:pt modelId="{FEFADDA4-0621-4C5D-A1A1-1FFF05197CA6}" type="pres">
      <dgm:prSet presAssocID="{F5277ADA-B7B7-4966-90DF-7F72C8ED825E}" presName="Name10" presStyleLbl="parChTrans1D2" presStyleIdx="0" presStyleCnt="1"/>
      <dgm:spPr/>
      <dgm:t>
        <a:bodyPr/>
        <a:lstStyle/>
        <a:p>
          <a:endParaRPr lang="pt-BR"/>
        </a:p>
      </dgm:t>
    </dgm:pt>
    <dgm:pt modelId="{BA6A3337-5F18-4603-AE74-CAA6C5A2B84B}" type="pres">
      <dgm:prSet presAssocID="{D72DF66D-D3CA-4072-992F-4DCEF85F0D37}" presName="hierRoot2" presStyleCnt="0"/>
      <dgm:spPr/>
      <dgm:t>
        <a:bodyPr/>
        <a:lstStyle/>
        <a:p>
          <a:endParaRPr lang="pt-BR"/>
        </a:p>
      </dgm:t>
    </dgm:pt>
    <dgm:pt modelId="{0065F796-1EF6-41BC-BBCA-2D608D265928}" type="pres">
      <dgm:prSet presAssocID="{D72DF66D-D3CA-4072-992F-4DCEF85F0D37}" presName="composite2" presStyleCnt="0"/>
      <dgm:spPr/>
      <dgm:t>
        <a:bodyPr/>
        <a:lstStyle/>
        <a:p>
          <a:endParaRPr lang="pt-BR"/>
        </a:p>
      </dgm:t>
    </dgm:pt>
    <dgm:pt modelId="{E9223F7C-0596-4850-814D-9DBECD987F8A}" type="pres">
      <dgm:prSet presAssocID="{D72DF66D-D3CA-4072-992F-4DCEF85F0D37}" presName="background2" presStyleLbl="node2" presStyleIdx="0" presStyleCnt="1"/>
      <dgm:spPr/>
      <dgm:t>
        <a:bodyPr/>
        <a:lstStyle/>
        <a:p>
          <a:endParaRPr lang="pt-BR"/>
        </a:p>
      </dgm:t>
    </dgm:pt>
    <dgm:pt modelId="{C5681974-F468-4E4C-9F36-374B131118A5}" type="pres">
      <dgm:prSet presAssocID="{D72DF66D-D3CA-4072-992F-4DCEF85F0D37}" presName="text2" presStyleLbl="fgAcc2" presStyleIdx="0" presStyleCnt="1" custScaleX="179165" custScaleY="68660" custLinFactNeighborX="-45798" custLinFactNeighborY="-495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6708FCA-95DC-4982-BFFB-E0FAC9245EE7}" type="pres">
      <dgm:prSet presAssocID="{D72DF66D-D3CA-4072-992F-4DCEF85F0D37}" presName="hierChild3" presStyleCnt="0"/>
      <dgm:spPr/>
      <dgm:t>
        <a:bodyPr/>
        <a:lstStyle/>
        <a:p>
          <a:endParaRPr lang="pt-BR"/>
        </a:p>
      </dgm:t>
    </dgm:pt>
    <dgm:pt modelId="{52E9E0F7-FF86-40FF-A035-8C8D1524E821}" type="pres">
      <dgm:prSet presAssocID="{1DCDA25E-9A74-4C64-9F52-0CB15205422C}" presName="Name17" presStyleLbl="parChTrans1D3" presStyleIdx="0" presStyleCnt="6"/>
      <dgm:spPr/>
      <dgm:t>
        <a:bodyPr/>
        <a:lstStyle/>
        <a:p>
          <a:endParaRPr lang="pt-BR"/>
        </a:p>
      </dgm:t>
    </dgm:pt>
    <dgm:pt modelId="{6FDBF549-796D-42D3-847F-7C5192D78C14}" type="pres">
      <dgm:prSet presAssocID="{6714C677-79CF-43D5-8351-03DD476E43CF}" presName="hierRoot3" presStyleCnt="0"/>
      <dgm:spPr/>
      <dgm:t>
        <a:bodyPr/>
        <a:lstStyle/>
        <a:p>
          <a:endParaRPr lang="pt-BR"/>
        </a:p>
      </dgm:t>
    </dgm:pt>
    <dgm:pt modelId="{0686944F-BD56-4FBD-936B-BBB393AD1A0B}" type="pres">
      <dgm:prSet presAssocID="{6714C677-79CF-43D5-8351-03DD476E43CF}" presName="composite3" presStyleCnt="0"/>
      <dgm:spPr/>
      <dgm:t>
        <a:bodyPr/>
        <a:lstStyle/>
        <a:p>
          <a:endParaRPr lang="pt-BR"/>
        </a:p>
      </dgm:t>
    </dgm:pt>
    <dgm:pt modelId="{0223C2BC-8F07-4A25-85C2-1C44573FD06A}" type="pres">
      <dgm:prSet presAssocID="{6714C677-79CF-43D5-8351-03DD476E43CF}" presName="background3" presStyleLbl="node3" presStyleIdx="0" presStyleCnt="6"/>
      <dgm:spPr/>
      <dgm:t>
        <a:bodyPr/>
        <a:lstStyle/>
        <a:p>
          <a:endParaRPr lang="pt-BR"/>
        </a:p>
      </dgm:t>
    </dgm:pt>
    <dgm:pt modelId="{EA5107FE-7CE9-4EBF-BB1E-3527ADAC53F4}" type="pres">
      <dgm:prSet presAssocID="{6714C677-79CF-43D5-8351-03DD476E43CF}" presName="text3" presStyleLbl="fgAcc3" presStyleIdx="0" presStyleCnt="6" custScaleX="66354" custScaleY="58883" custLinFactNeighborX="-10924" custLinFactNeighborY="-268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EC06563-C5FD-4111-A8D7-7F6A43157AF6}" type="pres">
      <dgm:prSet presAssocID="{6714C677-79CF-43D5-8351-03DD476E43CF}" presName="hierChild4" presStyleCnt="0"/>
      <dgm:spPr/>
      <dgm:t>
        <a:bodyPr/>
        <a:lstStyle/>
        <a:p>
          <a:endParaRPr lang="pt-BR"/>
        </a:p>
      </dgm:t>
    </dgm:pt>
    <dgm:pt modelId="{6E3DF04E-72E4-49CF-884A-E07E358D9662}" type="pres">
      <dgm:prSet presAssocID="{EED5F469-8511-415D-9CE1-A9D2CC6C962D}" presName="Name23" presStyleLbl="parChTrans1D4" presStyleIdx="0" presStyleCnt="6"/>
      <dgm:spPr/>
      <dgm:t>
        <a:bodyPr/>
        <a:lstStyle/>
        <a:p>
          <a:endParaRPr lang="pt-BR"/>
        </a:p>
      </dgm:t>
    </dgm:pt>
    <dgm:pt modelId="{490CDDD9-4CB6-4C60-88B1-BF7717B22F12}" type="pres">
      <dgm:prSet presAssocID="{58F2BDAE-BE31-474A-A91B-BE15C025B2C5}" presName="hierRoot4" presStyleCnt="0"/>
      <dgm:spPr/>
      <dgm:t>
        <a:bodyPr/>
        <a:lstStyle/>
        <a:p>
          <a:endParaRPr lang="pt-BR"/>
        </a:p>
      </dgm:t>
    </dgm:pt>
    <dgm:pt modelId="{6EC30A67-5C1E-4E5D-970A-EEDEBC7F2F6F}" type="pres">
      <dgm:prSet presAssocID="{58F2BDAE-BE31-474A-A91B-BE15C025B2C5}" presName="composite4" presStyleCnt="0"/>
      <dgm:spPr/>
      <dgm:t>
        <a:bodyPr/>
        <a:lstStyle/>
        <a:p>
          <a:endParaRPr lang="pt-BR"/>
        </a:p>
      </dgm:t>
    </dgm:pt>
    <dgm:pt modelId="{485D0ADE-BD5C-4897-BABB-899ACFE24357}" type="pres">
      <dgm:prSet presAssocID="{58F2BDAE-BE31-474A-A91B-BE15C025B2C5}" presName="background4" presStyleLbl="node4" presStyleIdx="0" presStyleCnt="6"/>
      <dgm:spPr/>
      <dgm:t>
        <a:bodyPr/>
        <a:lstStyle/>
        <a:p>
          <a:endParaRPr lang="pt-BR"/>
        </a:p>
      </dgm:t>
    </dgm:pt>
    <dgm:pt modelId="{7811A5F7-E99B-4EEC-8377-AC5AB272EEC4}" type="pres">
      <dgm:prSet presAssocID="{58F2BDAE-BE31-474A-A91B-BE15C025B2C5}" presName="text4" presStyleLbl="fgAcc4" presStyleIdx="0" presStyleCnt="6" custScaleX="159457" custScaleY="382348" custLinFactNeighborX="-11469" custLinFactNeighborY="472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BB506E-1175-494E-97C5-95CA0590CDE7}" type="pres">
      <dgm:prSet presAssocID="{58F2BDAE-BE31-474A-A91B-BE15C025B2C5}" presName="hierChild5" presStyleCnt="0"/>
      <dgm:spPr/>
      <dgm:t>
        <a:bodyPr/>
        <a:lstStyle/>
        <a:p>
          <a:endParaRPr lang="pt-BR"/>
        </a:p>
      </dgm:t>
    </dgm:pt>
    <dgm:pt modelId="{64E941AB-F6AE-4BD6-9E2E-0E884B54593A}" type="pres">
      <dgm:prSet presAssocID="{D35D1FF0-F9B6-44B5-92E5-A147181868FA}" presName="Name17" presStyleLbl="parChTrans1D3" presStyleIdx="1" presStyleCnt="6"/>
      <dgm:spPr/>
      <dgm:t>
        <a:bodyPr/>
        <a:lstStyle/>
        <a:p>
          <a:endParaRPr lang="pt-BR"/>
        </a:p>
      </dgm:t>
    </dgm:pt>
    <dgm:pt modelId="{F166393D-0C41-415D-BED6-04C20E6E3442}" type="pres">
      <dgm:prSet presAssocID="{9BC1A678-58EA-4AC6-939F-B9D1B69B0173}" presName="hierRoot3" presStyleCnt="0"/>
      <dgm:spPr/>
      <dgm:t>
        <a:bodyPr/>
        <a:lstStyle/>
        <a:p>
          <a:endParaRPr lang="pt-BR"/>
        </a:p>
      </dgm:t>
    </dgm:pt>
    <dgm:pt modelId="{1C2A3E57-7A9B-49DD-8CE1-B5AA272D4ED2}" type="pres">
      <dgm:prSet presAssocID="{9BC1A678-58EA-4AC6-939F-B9D1B69B0173}" presName="composite3" presStyleCnt="0"/>
      <dgm:spPr/>
      <dgm:t>
        <a:bodyPr/>
        <a:lstStyle/>
        <a:p>
          <a:endParaRPr lang="pt-BR"/>
        </a:p>
      </dgm:t>
    </dgm:pt>
    <dgm:pt modelId="{54D9C46B-648A-46B1-97DD-A0BF2296761C}" type="pres">
      <dgm:prSet presAssocID="{9BC1A678-58EA-4AC6-939F-B9D1B69B0173}" presName="background3" presStyleLbl="node3" presStyleIdx="1" presStyleCnt="6"/>
      <dgm:spPr/>
      <dgm:t>
        <a:bodyPr/>
        <a:lstStyle/>
        <a:p>
          <a:endParaRPr lang="pt-BR"/>
        </a:p>
      </dgm:t>
    </dgm:pt>
    <dgm:pt modelId="{F9C0D7D4-D700-47CC-984B-D92E28A4B046}" type="pres">
      <dgm:prSet presAssocID="{9BC1A678-58EA-4AC6-939F-B9D1B69B0173}" presName="text3" presStyleLbl="fgAcc3" presStyleIdx="1" presStyleCnt="6" custScaleY="67489" custLinFactNeighborX="-9590" custLinFactNeighborY="-161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5B0F7E5-5A1A-4F07-925A-91805AFD2B7B}" type="pres">
      <dgm:prSet presAssocID="{9BC1A678-58EA-4AC6-939F-B9D1B69B0173}" presName="hierChild4" presStyleCnt="0"/>
      <dgm:spPr/>
      <dgm:t>
        <a:bodyPr/>
        <a:lstStyle/>
        <a:p>
          <a:endParaRPr lang="pt-BR"/>
        </a:p>
      </dgm:t>
    </dgm:pt>
    <dgm:pt modelId="{1C3C34A5-B8F3-4AA8-88B3-25FE4C16F1B9}" type="pres">
      <dgm:prSet presAssocID="{F3EFC594-3407-491A-B3E3-B74BD27F731D}" presName="Name23" presStyleLbl="parChTrans1D4" presStyleIdx="1" presStyleCnt="6"/>
      <dgm:spPr/>
      <dgm:t>
        <a:bodyPr/>
        <a:lstStyle/>
        <a:p>
          <a:endParaRPr lang="pt-BR"/>
        </a:p>
      </dgm:t>
    </dgm:pt>
    <dgm:pt modelId="{7D2FD493-807C-45EE-970A-5A213680796F}" type="pres">
      <dgm:prSet presAssocID="{680681C4-8A24-4FEC-AA62-F3528F939BDA}" presName="hierRoot4" presStyleCnt="0"/>
      <dgm:spPr/>
      <dgm:t>
        <a:bodyPr/>
        <a:lstStyle/>
        <a:p>
          <a:endParaRPr lang="pt-BR"/>
        </a:p>
      </dgm:t>
    </dgm:pt>
    <dgm:pt modelId="{DC891FEF-51F9-46E3-B1C2-F12E5750E36D}" type="pres">
      <dgm:prSet presAssocID="{680681C4-8A24-4FEC-AA62-F3528F939BDA}" presName="composite4" presStyleCnt="0"/>
      <dgm:spPr/>
      <dgm:t>
        <a:bodyPr/>
        <a:lstStyle/>
        <a:p>
          <a:endParaRPr lang="pt-BR"/>
        </a:p>
      </dgm:t>
    </dgm:pt>
    <dgm:pt modelId="{11D3B4C6-8FFA-49D3-849B-01C944E0FDD4}" type="pres">
      <dgm:prSet presAssocID="{680681C4-8A24-4FEC-AA62-F3528F939BDA}" presName="background4" presStyleLbl="node4" presStyleIdx="1" presStyleCnt="6"/>
      <dgm:spPr/>
      <dgm:t>
        <a:bodyPr/>
        <a:lstStyle/>
        <a:p>
          <a:endParaRPr lang="pt-BR"/>
        </a:p>
      </dgm:t>
    </dgm:pt>
    <dgm:pt modelId="{DABC0C92-2064-4137-8120-060898038B37}" type="pres">
      <dgm:prSet presAssocID="{680681C4-8A24-4FEC-AA62-F3528F939BDA}" presName="text4" presStyleLbl="fgAcc4" presStyleIdx="1" presStyleCnt="6" custScaleX="220393" custScaleY="188745" custLinFactNeighborX="-9578" custLinFactNeighborY="189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EEB2466-18FA-415B-A0B1-4A001BC8BA73}" type="pres">
      <dgm:prSet presAssocID="{680681C4-8A24-4FEC-AA62-F3528F939BDA}" presName="hierChild5" presStyleCnt="0"/>
      <dgm:spPr/>
      <dgm:t>
        <a:bodyPr/>
        <a:lstStyle/>
        <a:p>
          <a:endParaRPr lang="pt-BR"/>
        </a:p>
      </dgm:t>
    </dgm:pt>
    <dgm:pt modelId="{C6ABECAA-52AC-4FE3-881C-698E257255CB}" type="pres">
      <dgm:prSet presAssocID="{4A199496-71CB-4A06-8BCD-D8F5C3757CEF}" presName="Name17" presStyleLbl="parChTrans1D3" presStyleIdx="2" presStyleCnt="6"/>
      <dgm:spPr/>
      <dgm:t>
        <a:bodyPr/>
        <a:lstStyle/>
        <a:p>
          <a:endParaRPr lang="pt-BR"/>
        </a:p>
      </dgm:t>
    </dgm:pt>
    <dgm:pt modelId="{BBC0AF60-F167-443A-8C5A-F663FE5C9C08}" type="pres">
      <dgm:prSet presAssocID="{6CF21C14-EB41-4947-9FDB-94D268378880}" presName="hierRoot3" presStyleCnt="0"/>
      <dgm:spPr/>
      <dgm:t>
        <a:bodyPr/>
        <a:lstStyle/>
        <a:p>
          <a:endParaRPr lang="pt-BR"/>
        </a:p>
      </dgm:t>
    </dgm:pt>
    <dgm:pt modelId="{FB883A47-4329-455B-AA75-2663719A314F}" type="pres">
      <dgm:prSet presAssocID="{6CF21C14-EB41-4947-9FDB-94D268378880}" presName="composite3" presStyleCnt="0"/>
      <dgm:spPr/>
      <dgm:t>
        <a:bodyPr/>
        <a:lstStyle/>
        <a:p>
          <a:endParaRPr lang="pt-BR"/>
        </a:p>
      </dgm:t>
    </dgm:pt>
    <dgm:pt modelId="{9350FE46-E6FC-4F74-9AFD-B7C596F268AD}" type="pres">
      <dgm:prSet presAssocID="{6CF21C14-EB41-4947-9FDB-94D268378880}" presName="background3" presStyleLbl="node3" presStyleIdx="2" presStyleCnt="6"/>
      <dgm:spPr/>
      <dgm:t>
        <a:bodyPr/>
        <a:lstStyle/>
        <a:p>
          <a:endParaRPr lang="pt-BR"/>
        </a:p>
      </dgm:t>
    </dgm:pt>
    <dgm:pt modelId="{B433B58F-FE76-40F3-96B4-23FAC68B28A4}" type="pres">
      <dgm:prSet presAssocID="{6CF21C14-EB41-4947-9FDB-94D268378880}" presName="text3" presStyleLbl="fgAcc3" presStyleIdx="2" presStyleCnt="6" custScaleX="150581" custScaleY="71612" custLinFactNeighborY="-143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D0824D9-8356-4A6A-8108-1D91C14D6036}" type="pres">
      <dgm:prSet presAssocID="{6CF21C14-EB41-4947-9FDB-94D268378880}" presName="hierChild4" presStyleCnt="0"/>
      <dgm:spPr/>
      <dgm:t>
        <a:bodyPr/>
        <a:lstStyle/>
        <a:p>
          <a:endParaRPr lang="pt-BR"/>
        </a:p>
      </dgm:t>
    </dgm:pt>
    <dgm:pt modelId="{A2EF9A9B-3CB1-4518-9DA0-CAEA11D3EF83}" type="pres">
      <dgm:prSet presAssocID="{3AE3FB34-4B29-4997-AD81-749AFC73BC56}" presName="Name23" presStyleLbl="parChTrans1D4" presStyleIdx="2" presStyleCnt="6"/>
      <dgm:spPr/>
      <dgm:t>
        <a:bodyPr/>
        <a:lstStyle/>
        <a:p>
          <a:endParaRPr lang="pt-BR"/>
        </a:p>
      </dgm:t>
    </dgm:pt>
    <dgm:pt modelId="{0D80FE2A-32A9-429B-AE6D-7F9F989E14D3}" type="pres">
      <dgm:prSet presAssocID="{00AD85EB-C721-4B88-8E5B-31597F4C2EBE}" presName="hierRoot4" presStyleCnt="0"/>
      <dgm:spPr/>
      <dgm:t>
        <a:bodyPr/>
        <a:lstStyle/>
        <a:p>
          <a:endParaRPr lang="pt-BR"/>
        </a:p>
      </dgm:t>
    </dgm:pt>
    <dgm:pt modelId="{B2F3D183-D716-4F86-8FF5-D1611F5E174C}" type="pres">
      <dgm:prSet presAssocID="{00AD85EB-C721-4B88-8E5B-31597F4C2EBE}" presName="composite4" presStyleCnt="0"/>
      <dgm:spPr/>
      <dgm:t>
        <a:bodyPr/>
        <a:lstStyle/>
        <a:p>
          <a:endParaRPr lang="pt-BR"/>
        </a:p>
      </dgm:t>
    </dgm:pt>
    <dgm:pt modelId="{77C4E7AB-DBA2-4ECA-AF5B-AA81EA95455B}" type="pres">
      <dgm:prSet presAssocID="{00AD85EB-C721-4B88-8E5B-31597F4C2EBE}" presName="background4" presStyleLbl="node4" presStyleIdx="2" presStyleCnt="6"/>
      <dgm:spPr/>
      <dgm:t>
        <a:bodyPr/>
        <a:lstStyle/>
        <a:p>
          <a:endParaRPr lang="pt-BR"/>
        </a:p>
      </dgm:t>
    </dgm:pt>
    <dgm:pt modelId="{4F0A05C6-16E2-4E0A-BB78-E963548495A1}" type="pres">
      <dgm:prSet presAssocID="{00AD85EB-C721-4B88-8E5B-31597F4C2EBE}" presName="text4" presStyleLbl="fgAcc4" presStyleIdx="2" presStyleCnt="6" custScaleX="188398" custScaleY="7851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7DD2E71-2DAD-413B-A73F-00505B7C99C2}" type="pres">
      <dgm:prSet presAssocID="{00AD85EB-C721-4B88-8E5B-31597F4C2EBE}" presName="hierChild5" presStyleCnt="0"/>
      <dgm:spPr/>
      <dgm:t>
        <a:bodyPr/>
        <a:lstStyle/>
        <a:p>
          <a:endParaRPr lang="pt-BR"/>
        </a:p>
      </dgm:t>
    </dgm:pt>
    <dgm:pt modelId="{9D213570-45C3-409B-8E75-2ABADCD37EC4}" type="pres">
      <dgm:prSet presAssocID="{8FAAB948-DB3A-4D99-93CA-0CCBEE5212AA}" presName="Name17" presStyleLbl="parChTrans1D3" presStyleIdx="3" presStyleCnt="6"/>
      <dgm:spPr/>
      <dgm:t>
        <a:bodyPr/>
        <a:lstStyle/>
        <a:p>
          <a:endParaRPr lang="pt-BR"/>
        </a:p>
      </dgm:t>
    </dgm:pt>
    <dgm:pt modelId="{B9C8C8AE-4068-4193-B71D-C2A400948DD4}" type="pres">
      <dgm:prSet presAssocID="{E9E8B4A6-8BFE-422E-B8CA-235FA08D57B4}" presName="hierRoot3" presStyleCnt="0"/>
      <dgm:spPr/>
      <dgm:t>
        <a:bodyPr/>
        <a:lstStyle/>
        <a:p>
          <a:endParaRPr lang="pt-BR"/>
        </a:p>
      </dgm:t>
    </dgm:pt>
    <dgm:pt modelId="{0F0B9C31-A9F9-496A-AED5-28D06FA71191}" type="pres">
      <dgm:prSet presAssocID="{E9E8B4A6-8BFE-422E-B8CA-235FA08D57B4}" presName="composite3" presStyleCnt="0"/>
      <dgm:spPr/>
      <dgm:t>
        <a:bodyPr/>
        <a:lstStyle/>
        <a:p>
          <a:endParaRPr lang="pt-BR"/>
        </a:p>
      </dgm:t>
    </dgm:pt>
    <dgm:pt modelId="{99EF873F-B8C2-45DE-BF2F-A820ACF6E522}" type="pres">
      <dgm:prSet presAssocID="{E9E8B4A6-8BFE-422E-B8CA-235FA08D57B4}" presName="background3" presStyleLbl="node3" presStyleIdx="3" presStyleCnt="6"/>
      <dgm:spPr/>
      <dgm:t>
        <a:bodyPr/>
        <a:lstStyle/>
        <a:p>
          <a:endParaRPr lang="pt-BR"/>
        </a:p>
      </dgm:t>
    </dgm:pt>
    <dgm:pt modelId="{FA9A288C-98AC-44EF-B19C-921F5A709E58}" type="pres">
      <dgm:prSet presAssocID="{E9E8B4A6-8BFE-422E-B8CA-235FA08D57B4}" presName="text3" presStyleLbl="fgAcc3" presStyleIdx="3" presStyleCnt="6" custScaleX="122907" custScaleY="6791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B3A6FE-5320-474A-866A-9EECBE95DDA3}" type="pres">
      <dgm:prSet presAssocID="{E9E8B4A6-8BFE-422E-B8CA-235FA08D57B4}" presName="hierChild4" presStyleCnt="0"/>
      <dgm:spPr/>
      <dgm:t>
        <a:bodyPr/>
        <a:lstStyle/>
        <a:p>
          <a:endParaRPr lang="pt-BR"/>
        </a:p>
      </dgm:t>
    </dgm:pt>
    <dgm:pt modelId="{0ECEB60B-DEE2-48D1-9255-65A1A317D605}" type="pres">
      <dgm:prSet presAssocID="{D0023E49-B146-40D0-97A1-2273AB7F1B38}" presName="Name23" presStyleLbl="parChTrans1D4" presStyleIdx="3" presStyleCnt="6"/>
      <dgm:spPr/>
      <dgm:t>
        <a:bodyPr/>
        <a:lstStyle/>
        <a:p>
          <a:endParaRPr lang="pt-BR"/>
        </a:p>
      </dgm:t>
    </dgm:pt>
    <dgm:pt modelId="{3C6F0B46-DDD9-449E-91F9-8ADC7EF6FC6D}" type="pres">
      <dgm:prSet presAssocID="{B6B25BFE-341E-4B42-BF7B-D48200F5735C}" presName="hierRoot4" presStyleCnt="0"/>
      <dgm:spPr/>
      <dgm:t>
        <a:bodyPr/>
        <a:lstStyle/>
        <a:p>
          <a:endParaRPr lang="pt-BR"/>
        </a:p>
      </dgm:t>
    </dgm:pt>
    <dgm:pt modelId="{E514E30E-A0D0-4260-A35F-81730253CC85}" type="pres">
      <dgm:prSet presAssocID="{B6B25BFE-341E-4B42-BF7B-D48200F5735C}" presName="composite4" presStyleCnt="0"/>
      <dgm:spPr/>
      <dgm:t>
        <a:bodyPr/>
        <a:lstStyle/>
        <a:p>
          <a:endParaRPr lang="pt-BR"/>
        </a:p>
      </dgm:t>
    </dgm:pt>
    <dgm:pt modelId="{0C07AB23-6F08-42BC-A991-3FE4E4C66433}" type="pres">
      <dgm:prSet presAssocID="{B6B25BFE-341E-4B42-BF7B-D48200F5735C}" presName="background4" presStyleLbl="node4" presStyleIdx="3" presStyleCnt="6"/>
      <dgm:spPr/>
      <dgm:t>
        <a:bodyPr/>
        <a:lstStyle/>
        <a:p>
          <a:endParaRPr lang="pt-BR"/>
        </a:p>
      </dgm:t>
    </dgm:pt>
    <dgm:pt modelId="{DC797115-AC0C-460D-95A9-68DC5543832E}" type="pres">
      <dgm:prSet presAssocID="{B6B25BFE-341E-4B42-BF7B-D48200F5735C}" presName="text4" presStyleLbl="fgAcc4" presStyleIdx="3" presStyleCnt="6" custScaleX="138418" custScaleY="196616" custLinFactNeighborY="389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8B978A-71F4-4002-BFDD-30812293CAC5}" type="pres">
      <dgm:prSet presAssocID="{B6B25BFE-341E-4B42-BF7B-D48200F5735C}" presName="hierChild5" presStyleCnt="0"/>
      <dgm:spPr/>
      <dgm:t>
        <a:bodyPr/>
        <a:lstStyle/>
        <a:p>
          <a:endParaRPr lang="pt-BR"/>
        </a:p>
      </dgm:t>
    </dgm:pt>
    <dgm:pt modelId="{8FCA2730-718A-43C3-A33C-850DD6CE4D27}" type="pres">
      <dgm:prSet presAssocID="{A997CCD6-15C4-4F81-8649-792DB6198EC3}" presName="Name17" presStyleLbl="parChTrans1D3" presStyleIdx="4" presStyleCnt="6"/>
      <dgm:spPr/>
      <dgm:t>
        <a:bodyPr/>
        <a:lstStyle/>
        <a:p>
          <a:endParaRPr lang="pt-BR"/>
        </a:p>
      </dgm:t>
    </dgm:pt>
    <dgm:pt modelId="{18430F10-39F9-4E7E-8DE0-6E39251DD513}" type="pres">
      <dgm:prSet presAssocID="{388F2A0D-6596-440C-A4B7-70A3CD9DA269}" presName="hierRoot3" presStyleCnt="0"/>
      <dgm:spPr/>
    </dgm:pt>
    <dgm:pt modelId="{A4076CCE-21BA-4510-A6AC-06ADE7D02A14}" type="pres">
      <dgm:prSet presAssocID="{388F2A0D-6596-440C-A4B7-70A3CD9DA269}" presName="composite3" presStyleCnt="0"/>
      <dgm:spPr/>
    </dgm:pt>
    <dgm:pt modelId="{4C6C82D2-F5C9-4EBF-9139-DC94B50E5398}" type="pres">
      <dgm:prSet presAssocID="{388F2A0D-6596-440C-A4B7-70A3CD9DA269}" presName="background3" presStyleLbl="node3" presStyleIdx="4" presStyleCnt="6"/>
      <dgm:spPr/>
    </dgm:pt>
    <dgm:pt modelId="{E2FB9CF7-F332-40C9-8EA7-694E2D5CBF04}" type="pres">
      <dgm:prSet presAssocID="{388F2A0D-6596-440C-A4B7-70A3CD9DA269}" presName="text3" presStyleLbl="fgAcc3" presStyleIdx="4" presStyleCnt="6" custScaleX="121000" custScaleY="62093" custLinFactNeighborX="16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1322B28-11CD-424B-9638-C20950F22BDA}" type="pres">
      <dgm:prSet presAssocID="{388F2A0D-6596-440C-A4B7-70A3CD9DA269}" presName="hierChild4" presStyleCnt="0"/>
      <dgm:spPr/>
    </dgm:pt>
    <dgm:pt modelId="{8AAF99AF-DE31-46A8-BA00-CDB9A7C9A214}" type="pres">
      <dgm:prSet presAssocID="{2B6194C4-17A0-4803-BAF5-FF7839BE91EE}" presName="Name23" presStyleLbl="parChTrans1D4" presStyleIdx="4" presStyleCnt="6"/>
      <dgm:spPr/>
      <dgm:t>
        <a:bodyPr/>
        <a:lstStyle/>
        <a:p>
          <a:endParaRPr lang="pt-BR"/>
        </a:p>
      </dgm:t>
    </dgm:pt>
    <dgm:pt modelId="{5644A9C6-8FE8-43BF-B14F-E49245951BD4}" type="pres">
      <dgm:prSet presAssocID="{FB2A4E45-44EF-4C5B-A438-8D0065F74EA2}" presName="hierRoot4" presStyleCnt="0"/>
      <dgm:spPr/>
    </dgm:pt>
    <dgm:pt modelId="{DA0460EC-65E0-4314-AD46-3166418B6B24}" type="pres">
      <dgm:prSet presAssocID="{FB2A4E45-44EF-4C5B-A438-8D0065F74EA2}" presName="composite4" presStyleCnt="0"/>
      <dgm:spPr/>
    </dgm:pt>
    <dgm:pt modelId="{0DA37026-D0F2-4C6F-A348-F7CCBD8ED569}" type="pres">
      <dgm:prSet presAssocID="{FB2A4E45-44EF-4C5B-A438-8D0065F74EA2}" presName="background4" presStyleLbl="node4" presStyleIdx="4" presStyleCnt="6"/>
      <dgm:spPr/>
    </dgm:pt>
    <dgm:pt modelId="{AEB0BB8E-62A5-49E6-BAAC-3FDA1933C9DE}" type="pres">
      <dgm:prSet presAssocID="{FB2A4E45-44EF-4C5B-A438-8D0065F74EA2}" presName="text4" presStyleLbl="fgAcc4" presStyleIdx="4" presStyleCnt="6" custScaleX="147270" custScaleY="194871" custLinFactNeighborX="165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5970068-EA01-428C-86AB-C07AC7D7122E}" type="pres">
      <dgm:prSet presAssocID="{FB2A4E45-44EF-4C5B-A438-8D0065F74EA2}" presName="hierChild5" presStyleCnt="0"/>
      <dgm:spPr/>
    </dgm:pt>
    <dgm:pt modelId="{8BCD0B3A-64E9-40C0-BEFE-0927D0FEB95B}" type="pres">
      <dgm:prSet presAssocID="{BE14A02B-CAE1-431E-9BD3-49ED8F5A4F7A}" presName="Name17" presStyleLbl="parChTrans1D3" presStyleIdx="5" presStyleCnt="6"/>
      <dgm:spPr/>
      <dgm:t>
        <a:bodyPr/>
        <a:lstStyle/>
        <a:p>
          <a:endParaRPr lang="pt-BR"/>
        </a:p>
      </dgm:t>
    </dgm:pt>
    <dgm:pt modelId="{6B02830E-3A53-494B-837C-E87ED5DEC964}" type="pres">
      <dgm:prSet presAssocID="{4DBFC724-A87F-4463-B558-1BCC4F45B08A}" presName="hierRoot3" presStyleCnt="0"/>
      <dgm:spPr/>
    </dgm:pt>
    <dgm:pt modelId="{A521F5F2-1C0C-435A-8163-7E9E78F8F94A}" type="pres">
      <dgm:prSet presAssocID="{4DBFC724-A87F-4463-B558-1BCC4F45B08A}" presName="composite3" presStyleCnt="0"/>
      <dgm:spPr/>
    </dgm:pt>
    <dgm:pt modelId="{3F22301D-0CA2-4CD5-94A6-FE304D8078FF}" type="pres">
      <dgm:prSet presAssocID="{4DBFC724-A87F-4463-B558-1BCC4F45B08A}" presName="background3" presStyleLbl="node3" presStyleIdx="5" presStyleCnt="6"/>
      <dgm:spPr/>
    </dgm:pt>
    <dgm:pt modelId="{9E568449-BAE4-4004-9BDA-3098C15697DA}" type="pres">
      <dgm:prSet presAssocID="{4DBFC724-A87F-4463-B558-1BCC4F45B08A}" presName="text3" presStyleLbl="fgAcc3" presStyleIdx="5" presStyleCnt="6" custScaleX="75132" custScaleY="6209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78DFFF8-DE49-40A5-A92D-9CF4BC455DA8}" type="pres">
      <dgm:prSet presAssocID="{4DBFC724-A87F-4463-B558-1BCC4F45B08A}" presName="hierChild4" presStyleCnt="0"/>
      <dgm:spPr/>
    </dgm:pt>
    <dgm:pt modelId="{6E475367-EAE2-4B1E-8043-196484DFDB0C}" type="pres">
      <dgm:prSet presAssocID="{AC72774D-099E-4FE5-B26B-CC81994D5F4E}" presName="Name23" presStyleLbl="parChTrans1D4" presStyleIdx="5" presStyleCnt="6"/>
      <dgm:spPr/>
      <dgm:t>
        <a:bodyPr/>
        <a:lstStyle/>
        <a:p>
          <a:endParaRPr lang="pt-BR"/>
        </a:p>
      </dgm:t>
    </dgm:pt>
    <dgm:pt modelId="{31FB1215-D113-4CF6-9018-2A73F31E172F}" type="pres">
      <dgm:prSet presAssocID="{B275792D-B119-49B8-8824-D42BCC24E2F4}" presName="hierRoot4" presStyleCnt="0"/>
      <dgm:spPr/>
    </dgm:pt>
    <dgm:pt modelId="{A0F6AFDB-521F-478B-BB53-0E25AB0EAD22}" type="pres">
      <dgm:prSet presAssocID="{B275792D-B119-49B8-8824-D42BCC24E2F4}" presName="composite4" presStyleCnt="0"/>
      <dgm:spPr/>
    </dgm:pt>
    <dgm:pt modelId="{45B346F3-F766-4281-93DA-44F9DD38117D}" type="pres">
      <dgm:prSet presAssocID="{B275792D-B119-49B8-8824-D42BCC24E2F4}" presName="background4" presStyleLbl="node4" presStyleIdx="5" presStyleCnt="6"/>
      <dgm:spPr/>
    </dgm:pt>
    <dgm:pt modelId="{9B6C7C14-5D10-4E07-989F-493BC38CCC10}" type="pres">
      <dgm:prSet presAssocID="{B275792D-B119-49B8-8824-D42BCC24E2F4}" presName="text4" presStyleLbl="fgAcc4" presStyleIdx="5" presStyleCnt="6" custScaleX="9395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B58813-18B4-4D7E-99EE-AFFB58324706}" type="pres">
      <dgm:prSet presAssocID="{B275792D-B119-49B8-8824-D42BCC24E2F4}" presName="hierChild5" presStyleCnt="0"/>
      <dgm:spPr/>
    </dgm:pt>
  </dgm:ptLst>
  <dgm:cxnLst>
    <dgm:cxn modelId="{9A07F081-A19F-4F42-88B4-DFF2D70401C7}" type="presOf" srcId="{D72DF66D-D3CA-4072-992F-4DCEF85F0D37}" destId="{C5681974-F468-4E4C-9F36-374B131118A5}" srcOrd="0" destOrd="0" presId="urn:microsoft.com/office/officeart/2005/8/layout/hierarchy1"/>
    <dgm:cxn modelId="{76695411-D818-44A4-91FD-69563B231704}" type="presOf" srcId="{E9E8B4A6-8BFE-422E-B8CA-235FA08D57B4}" destId="{FA9A288C-98AC-44EF-B19C-921F5A709E58}" srcOrd="0" destOrd="0" presId="urn:microsoft.com/office/officeart/2005/8/layout/hierarchy1"/>
    <dgm:cxn modelId="{46B63CE8-CE2F-45B8-AE16-FB7C040A0FEC}" srcId="{D72DF66D-D3CA-4072-992F-4DCEF85F0D37}" destId="{4DBFC724-A87F-4463-B558-1BCC4F45B08A}" srcOrd="5" destOrd="0" parTransId="{BE14A02B-CAE1-431E-9BD3-49ED8F5A4F7A}" sibTransId="{C7B30BE4-A7DB-4F6D-8429-314A1BD85E40}"/>
    <dgm:cxn modelId="{4FA44AED-11AA-49C8-BED4-4B807CCA1406}" type="presOf" srcId="{A997CCD6-15C4-4F81-8649-792DB6198EC3}" destId="{8FCA2730-718A-43C3-A33C-850DD6CE4D27}" srcOrd="0" destOrd="0" presId="urn:microsoft.com/office/officeart/2005/8/layout/hierarchy1"/>
    <dgm:cxn modelId="{FC2069B8-1A75-499B-B65B-1615A4617307}" srcId="{388F2A0D-6596-440C-A4B7-70A3CD9DA269}" destId="{FB2A4E45-44EF-4C5B-A438-8D0065F74EA2}" srcOrd="0" destOrd="0" parTransId="{2B6194C4-17A0-4803-BAF5-FF7839BE91EE}" sibTransId="{83490E25-6748-49DB-974B-5C9B8D094DF7}"/>
    <dgm:cxn modelId="{BE6A24DE-110D-4361-9242-CCA96968BF4B}" type="presOf" srcId="{58F2BDAE-BE31-474A-A91B-BE15C025B2C5}" destId="{7811A5F7-E99B-4EEC-8377-AC5AB272EEC4}" srcOrd="0" destOrd="0" presId="urn:microsoft.com/office/officeart/2005/8/layout/hierarchy1"/>
    <dgm:cxn modelId="{49505548-87BA-4801-8625-0108386F4060}" type="presOf" srcId="{6714C677-79CF-43D5-8351-03DD476E43CF}" destId="{EA5107FE-7CE9-4EBF-BB1E-3527ADAC53F4}" srcOrd="0" destOrd="0" presId="urn:microsoft.com/office/officeart/2005/8/layout/hierarchy1"/>
    <dgm:cxn modelId="{98F064A1-7367-4F15-9211-2F5269CD7625}" type="presOf" srcId="{D0023E49-B146-40D0-97A1-2273AB7F1B38}" destId="{0ECEB60B-DEE2-48D1-9255-65A1A317D605}" srcOrd="0" destOrd="0" presId="urn:microsoft.com/office/officeart/2005/8/layout/hierarchy1"/>
    <dgm:cxn modelId="{603A11B1-2CA6-4ACC-B93E-45011113A99B}" type="presOf" srcId="{4DBFC724-A87F-4463-B558-1BCC4F45B08A}" destId="{9E568449-BAE4-4004-9BDA-3098C15697DA}" srcOrd="0" destOrd="0" presId="urn:microsoft.com/office/officeart/2005/8/layout/hierarchy1"/>
    <dgm:cxn modelId="{DF713F81-1A62-45B4-8E19-D4A50FE003F9}" type="presOf" srcId="{6CF21C14-EB41-4947-9FDB-94D268378880}" destId="{B433B58F-FE76-40F3-96B4-23FAC68B28A4}" srcOrd="0" destOrd="0" presId="urn:microsoft.com/office/officeart/2005/8/layout/hierarchy1"/>
    <dgm:cxn modelId="{34798F8E-F89F-44C6-AD4B-E6BD6CFC155D}" srcId="{D72DF66D-D3CA-4072-992F-4DCEF85F0D37}" destId="{9BC1A678-58EA-4AC6-939F-B9D1B69B0173}" srcOrd="1" destOrd="0" parTransId="{D35D1FF0-F9B6-44B5-92E5-A147181868FA}" sibTransId="{5CBEFAE1-B463-4716-BD0F-27036D6990C4}"/>
    <dgm:cxn modelId="{07F8A848-00AF-49D6-B63B-69BF1AF636FC}" type="presOf" srcId="{388F2A0D-6596-440C-A4B7-70A3CD9DA269}" destId="{E2FB9CF7-F332-40C9-8EA7-694E2D5CBF04}" srcOrd="0" destOrd="0" presId="urn:microsoft.com/office/officeart/2005/8/layout/hierarchy1"/>
    <dgm:cxn modelId="{542A784E-83FA-42AD-BDCF-E97B5D2D0371}" type="presOf" srcId="{3AE3FB34-4B29-4997-AD81-749AFC73BC56}" destId="{A2EF9A9B-3CB1-4518-9DA0-CAEA11D3EF83}" srcOrd="0" destOrd="0" presId="urn:microsoft.com/office/officeart/2005/8/layout/hierarchy1"/>
    <dgm:cxn modelId="{B097BF72-2F06-4EF6-8FE6-1691366D86CC}" type="presOf" srcId="{8FAAB948-DB3A-4D99-93CA-0CCBEE5212AA}" destId="{9D213570-45C3-409B-8E75-2ABADCD37EC4}" srcOrd="0" destOrd="0" presId="urn:microsoft.com/office/officeart/2005/8/layout/hierarchy1"/>
    <dgm:cxn modelId="{BC19E2D5-7229-4820-B6E0-1C50F3984721}" type="presOf" srcId="{D35D1FF0-F9B6-44B5-92E5-A147181868FA}" destId="{64E941AB-F6AE-4BD6-9E2E-0E884B54593A}" srcOrd="0" destOrd="0" presId="urn:microsoft.com/office/officeart/2005/8/layout/hierarchy1"/>
    <dgm:cxn modelId="{FD476FD1-B77C-49D5-B94D-8B33286D51B3}" srcId="{4DBFC724-A87F-4463-B558-1BCC4F45B08A}" destId="{B275792D-B119-49B8-8824-D42BCC24E2F4}" srcOrd="0" destOrd="0" parTransId="{AC72774D-099E-4FE5-B26B-CC81994D5F4E}" sibTransId="{B2B21355-7BAB-4E74-989F-B549B773F185}"/>
    <dgm:cxn modelId="{93149E78-16EE-4698-829C-5FF3F310B3F7}" type="presOf" srcId="{EED5F469-8511-415D-9CE1-A9D2CC6C962D}" destId="{6E3DF04E-72E4-49CF-884A-E07E358D9662}" srcOrd="0" destOrd="0" presId="urn:microsoft.com/office/officeart/2005/8/layout/hierarchy1"/>
    <dgm:cxn modelId="{757CF7BE-DDB3-423C-82CD-66854BF1D84F}" type="presOf" srcId="{B275792D-B119-49B8-8824-D42BCC24E2F4}" destId="{9B6C7C14-5D10-4E07-989F-493BC38CCC10}" srcOrd="0" destOrd="0" presId="urn:microsoft.com/office/officeart/2005/8/layout/hierarchy1"/>
    <dgm:cxn modelId="{C34A81EA-4104-4802-9C03-EC78687B8631}" srcId="{9BC1A678-58EA-4AC6-939F-B9D1B69B0173}" destId="{680681C4-8A24-4FEC-AA62-F3528F939BDA}" srcOrd="0" destOrd="0" parTransId="{F3EFC594-3407-491A-B3E3-B74BD27F731D}" sibTransId="{648CF87E-A766-4C33-9B15-E587A57E0F8D}"/>
    <dgm:cxn modelId="{70F268AE-1C03-47C8-ACB7-2218C81BC8FA}" srcId="{6714C677-79CF-43D5-8351-03DD476E43CF}" destId="{58F2BDAE-BE31-474A-A91B-BE15C025B2C5}" srcOrd="0" destOrd="0" parTransId="{EED5F469-8511-415D-9CE1-A9D2CC6C962D}" sibTransId="{4BA99177-3CDC-485C-81E7-32600FE8FCA0}"/>
    <dgm:cxn modelId="{67B6B332-54F8-4EC1-9292-34E12F7535B5}" type="presOf" srcId="{2B6194C4-17A0-4803-BAF5-FF7839BE91EE}" destId="{8AAF99AF-DE31-46A8-BA00-CDB9A7C9A214}" srcOrd="0" destOrd="0" presId="urn:microsoft.com/office/officeart/2005/8/layout/hierarchy1"/>
    <dgm:cxn modelId="{88215BF9-FD3B-4DF9-9C43-0BC3377D94F4}" type="presOf" srcId="{AC72774D-099E-4FE5-B26B-CC81994D5F4E}" destId="{6E475367-EAE2-4B1E-8043-196484DFDB0C}" srcOrd="0" destOrd="0" presId="urn:microsoft.com/office/officeart/2005/8/layout/hierarchy1"/>
    <dgm:cxn modelId="{9361779F-C4A2-40D3-8A30-228908E648C6}" type="presOf" srcId="{BE14A02B-CAE1-431E-9BD3-49ED8F5A4F7A}" destId="{8BCD0B3A-64E9-40C0-BEFE-0927D0FEB95B}" srcOrd="0" destOrd="0" presId="urn:microsoft.com/office/officeart/2005/8/layout/hierarchy1"/>
    <dgm:cxn modelId="{DC656F0D-8B62-448F-A27A-72AE7EC1566A}" srcId="{D72DF66D-D3CA-4072-992F-4DCEF85F0D37}" destId="{6CF21C14-EB41-4947-9FDB-94D268378880}" srcOrd="2" destOrd="0" parTransId="{4A199496-71CB-4A06-8BCD-D8F5C3757CEF}" sibTransId="{B666BDDD-B0A5-45C5-AFD2-0D2C50A744C8}"/>
    <dgm:cxn modelId="{E6446C6C-5886-4A0E-B988-D2616E04582E}" type="presOf" srcId="{B6B25BFE-341E-4B42-BF7B-D48200F5735C}" destId="{DC797115-AC0C-460D-95A9-68DC5543832E}" srcOrd="0" destOrd="0" presId="urn:microsoft.com/office/officeart/2005/8/layout/hierarchy1"/>
    <dgm:cxn modelId="{DBD273C5-054E-4194-930D-574BB91113CB}" type="presOf" srcId="{00AD85EB-C721-4B88-8E5B-31597F4C2EBE}" destId="{4F0A05C6-16E2-4E0A-BB78-E963548495A1}" srcOrd="0" destOrd="0" presId="urn:microsoft.com/office/officeart/2005/8/layout/hierarchy1"/>
    <dgm:cxn modelId="{337DAC42-6504-41E0-9F71-6FADCE421A9B}" type="presOf" srcId="{FB2A4E45-44EF-4C5B-A438-8D0065F74EA2}" destId="{AEB0BB8E-62A5-49E6-BAAC-3FDA1933C9DE}" srcOrd="0" destOrd="0" presId="urn:microsoft.com/office/officeart/2005/8/layout/hierarchy1"/>
    <dgm:cxn modelId="{DEC8B1AE-B347-4666-894D-C264EF747805}" srcId="{D72DF66D-D3CA-4072-992F-4DCEF85F0D37}" destId="{388F2A0D-6596-440C-A4B7-70A3CD9DA269}" srcOrd="4" destOrd="0" parTransId="{A997CCD6-15C4-4F81-8649-792DB6198EC3}" sibTransId="{E2E5A821-4689-4398-8CDB-3A5C6B295460}"/>
    <dgm:cxn modelId="{C737FEE6-5875-4288-9658-654419DFCCBB}" srcId="{AE81F462-2AA5-4A5F-8012-CC4C804AB03F}" destId="{D72DF66D-D3CA-4072-992F-4DCEF85F0D37}" srcOrd="0" destOrd="0" parTransId="{F5277ADA-B7B7-4966-90DF-7F72C8ED825E}" sibTransId="{71AAE39E-DAD3-4290-9733-5ECCAAA7A428}"/>
    <dgm:cxn modelId="{7527BF58-C69C-4E6B-90FB-03B89BEDB127}" type="presOf" srcId="{A47B0A8E-EA18-42FF-AEAA-0D206A9B1975}" destId="{3C6CC404-C6ED-4809-868B-DA4F8E5373E5}" srcOrd="0" destOrd="0" presId="urn:microsoft.com/office/officeart/2005/8/layout/hierarchy1"/>
    <dgm:cxn modelId="{471E3D0B-5CE1-4D76-9470-9ECC925A6567}" type="presOf" srcId="{AE81F462-2AA5-4A5F-8012-CC4C804AB03F}" destId="{E60FAF7C-A879-4159-B06F-8DE5E9F05B9F}" srcOrd="0" destOrd="0" presId="urn:microsoft.com/office/officeart/2005/8/layout/hierarchy1"/>
    <dgm:cxn modelId="{373711F5-ADDD-4460-A0EC-ED2C49DE4087}" type="presOf" srcId="{F3EFC594-3407-491A-B3E3-B74BD27F731D}" destId="{1C3C34A5-B8F3-4AA8-88B3-25FE4C16F1B9}" srcOrd="0" destOrd="0" presId="urn:microsoft.com/office/officeart/2005/8/layout/hierarchy1"/>
    <dgm:cxn modelId="{9770CB04-EAF3-41A4-968F-BFD6A2522F4A}" srcId="{D72DF66D-D3CA-4072-992F-4DCEF85F0D37}" destId="{6714C677-79CF-43D5-8351-03DD476E43CF}" srcOrd="0" destOrd="0" parTransId="{1DCDA25E-9A74-4C64-9F52-0CB15205422C}" sibTransId="{336B036A-8D7A-4DBB-BED7-1B34CE32A95A}"/>
    <dgm:cxn modelId="{C8E27191-E5AC-45B3-A7B2-9E68E5901B9D}" srcId="{D72DF66D-D3CA-4072-992F-4DCEF85F0D37}" destId="{E9E8B4A6-8BFE-422E-B8CA-235FA08D57B4}" srcOrd="3" destOrd="0" parTransId="{8FAAB948-DB3A-4D99-93CA-0CCBEE5212AA}" sibTransId="{53AA5046-07AC-4B11-97DA-D27EC7AC388C}"/>
    <dgm:cxn modelId="{0B060585-3E51-4AD0-8961-4AAEB2102501}" type="presOf" srcId="{F5277ADA-B7B7-4966-90DF-7F72C8ED825E}" destId="{FEFADDA4-0621-4C5D-A1A1-1FFF05197CA6}" srcOrd="0" destOrd="0" presId="urn:microsoft.com/office/officeart/2005/8/layout/hierarchy1"/>
    <dgm:cxn modelId="{323A20B2-423B-4F02-8DCE-05ED09728767}" type="presOf" srcId="{680681C4-8A24-4FEC-AA62-F3528F939BDA}" destId="{DABC0C92-2064-4137-8120-060898038B37}" srcOrd="0" destOrd="0" presId="urn:microsoft.com/office/officeart/2005/8/layout/hierarchy1"/>
    <dgm:cxn modelId="{D485CFB9-AF0C-460E-A186-0C0FF3F3C882}" srcId="{E9E8B4A6-8BFE-422E-B8CA-235FA08D57B4}" destId="{B6B25BFE-341E-4B42-BF7B-D48200F5735C}" srcOrd="0" destOrd="0" parTransId="{D0023E49-B146-40D0-97A1-2273AB7F1B38}" sibTransId="{F4C47FCE-7E34-4479-997B-24797F9C1BB3}"/>
    <dgm:cxn modelId="{34F56044-1E41-450E-8434-91366B4C9DC8}" type="presOf" srcId="{4A199496-71CB-4A06-8BCD-D8F5C3757CEF}" destId="{C6ABECAA-52AC-4FE3-881C-698E257255CB}" srcOrd="0" destOrd="0" presId="urn:microsoft.com/office/officeart/2005/8/layout/hierarchy1"/>
    <dgm:cxn modelId="{593228F9-3B8F-4937-A02E-ABD3856988B0}" type="presOf" srcId="{9BC1A678-58EA-4AC6-939F-B9D1B69B0173}" destId="{F9C0D7D4-D700-47CC-984B-D92E28A4B046}" srcOrd="0" destOrd="0" presId="urn:microsoft.com/office/officeart/2005/8/layout/hierarchy1"/>
    <dgm:cxn modelId="{692211F4-9495-49B0-8782-4E6A91F532AD}" type="presOf" srcId="{1DCDA25E-9A74-4C64-9F52-0CB15205422C}" destId="{52E9E0F7-FF86-40FF-A035-8C8D1524E821}" srcOrd="0" destOrd="0" presId="urn:microsoft.com/office/officeart/2005/8/layout/hierarchy1"/>
    <dgm:cxn modelId="{F06601A9-4F06-4928-9DA2-67658FB91F20}" srcId="{A47B0A8E-EA18-42FF-AEAA-0D206A9B1975}" destId="{AE81F462-2AA5-4A5F-8012-CC4C804AB03F}" srcOrd="0" destOrd="0" parTransId="{F54B4313-A916-4597-9F74-10F78FA6050E}" sibTransId="{520FA05F-0FAD-4EC0-B440-32C5AAFBF961}"/>
    <dgm:cxn modelId="{623C37F4-45D4-4860-B94A-FFCDE9D9A538}" srcId="{6CF21C14-EB41-4947-9FDB-94D268378880}" destId="{00AD85EB-C721-4B88-8E5B-31597F4C2EBE}" srcOrd="0" destOrd="0" parTransId="{3AE3FB34-4B29-4997-AD81-749AFC73BC56}" sibTransId="{BD4CBA1E-DDF8-4AFD-BD5E-F18A98AD6F9D}"/>
    <dgm:cxn modelId="{6CE379D5-37D2-4CAB-97CD-69272ECA1D64}" type="presParOf" srcId="{3C6CC404-C6ED-4809-868B-DA4F8E5373E5}" destId="{6D6C4446-B2E4-4BC2-ABA4-33EA60EA2BCB}" srcOrd="0" destOrd="0" presId="urn:microsoft.com/office/officeart/2005/8/layout/hierarchy1"/>
    <dgm:cxn modelId="{A0637B21-3C36-4110-9A03-7A994A6B4D38}" type="presParOf" srcId="{6D6C4446-B2E4-4BC2-ABA4-33EA60EA2BCB}" destId="{8D8551EF-68E7-4F14-B747-3E8213B00CA8}" srcOrd="0" destOrd="0" presId="urn:microsoft.com/office/officeart/2005/8/layout/hierarchy1"/>
    <dgm:cxn modelId="{A782FCFF-7623-40CC-BABD-3EEF1522B487}" type="presParOf" srcId="{8D8551EF-68E7-4F14-B747-3E8213B00CA8}" destId="{4DF1D9A8-37F8-4F74-919B-95991CCB1DC7}" srcOrd="0" destOrd="0" presId="urn:microsoft.com/office/officeart/2005/8/layout/hierarchy1"/>
    <dgm:cxn modelId="{5F2FD470-4A2C-48B4-86D4-EF470EB5D43F}" type="presParOf" srcId="{8D8551EF-68E7-4F14-B747-3E8213B00CA8}" destId="{E60FAF7C-A879-4159-B06F-8DE5E9F05B9F}" srcOrd="1" destOrd="0" presId="urn:microsoft.com/office/officeart/2005/8/layout/hierarchy1"/>
    <dgm:cxn modelId="{5CB131D3-2AC3-49B1-BF6A-A20E7D658DCE}" type="presParOf" srcId="{6D6C4446-B2E4-4BC2-ABA4-33EA60EA2BCB}" destId="{97D2C360-00C1-4B00-80E7-7C690D56E3C3}" srcOrd="1" destOrd="0" presId="urn:microsoft.com/office/officeart/2005/8/layout/hierarchy1"/>
    <dgm:cxn modelId="{439A3293-626C-42D2-9C62-1C07E8101167}" type="presParOf" srcId="{97D2C360-00C1-4B00-80E7-7C690D56E3C3}" destId="{FEFADDA4-0621-4C5D-A1A1-1FFF05197CA6}" srcOrd="0" destOrd="0" presId="urn:microsoft.com/office/officeart/2005/8/layout/hierarchy1"/>
    <dgm:cxn modelId="{D40DFAD4-B780-411F-ADC6-CC14E33AEE9C}" type="presParOf" srcId="{97D2C360-00C1-4B00-80E7-7C690D56E3C3}" destId="{BA6A3337-5F18-4603-AE74-CAA6C5A2B84B}" srcOrd="1" destOrd="0" presId="urn:microsoft.com/office/officeart/2005/8/layout/hierarchy1"/>
    <dgm:cxn modelId="{3D07C8C3-6F79-4D56-89A1-B8254B77CC18}" type="presParOf" srcId="{BA6A3337-5F18-4603-AE74-CAA6C5A2B84B}" destId="{0065F796-1EF6-41BC-BBCA-2D608D265928}" srcOrd="0" destOrd="0" presId="urn:microsoft.com/office/officeart/2005/8/layout/hierarchy1"/>
    <dgm:cxn modelId="{1C2A5D5B-BEC6-4C54-A172-8BABD6E43883}" type="presParOf" srcId="{0065F796-1EF6-41BC-BBCA-2D608D265928}" destId="{E9223F7C-0596-4850-814D-9DBECD987F8A}" srcOrd="0" destOrd="0" presId="urn:microsoft.com/office/officeart/2005/8/layout/hierarchy1"/>
    <dgm:cxn modelId="{D8BFE7B8-8402-4D2F-99CA-AC840482FC7D}" type="presParOf" srcId="{0065F796-1EF6-41BC-BBCA-2D608D265928}" destId="{C5681974-F468-4E4C-9F36-374B131118A5}" srcOrd="1" destOrd="0" presId="urn:microsoft.com/office/officeart/2005/8/layout/hierarchy1"/>
    <dgm:cxn modelId="{3B2A988C-78C2-4A9B-AB80-E7D73F5B0969}" type="presParOf" srcId="{BA6A3337-5F18-4603-AE74-CAA6C5A2B84B}" destId="{16708FCA-95DC-4982-BFFB-E0FAC9245EE7}" srcOrd="1" destOrd="0" presId="urn:microsoft.com/office/officeart/2005/8/layout/hierarchy1"/>
    <dgm:cxn modelId="{90B3C6F1-B6B2-48D1-8D1F-ED2392AC8E6C}" type="presParOf" srcId="{16708FCA-95DC-4982-BFFB-E0FAC9245EE7}" destId="{52E9E0F7-FF86-40FF-A035-8C8D1524E821}" srcOrd="0" destOrd="0" presId="urn:microsoft.com/office/officeart/2005/8/layout/hierarchy1"/>
    <dgm:cxn modelId="{3AA6AA9A-BBC7-4E58-9C96-737EAB646E3A}" type="presParOf" srcId="{16708FCA-95DC-4982-BFFB-E0FAC9245EE7}" destId="{6FDBF549-796D-42D3-847F-7C5192D78C14}" srcOrd="1" destOrd="0" presId="urn:microsoft.com/office/officeart/2005/8/layout/hierarchy1"/>
    <dgm:cxn modelId="{A8512E15-D6CF-467B-A341-437D36FBC540}" type="presParOf" srcId="{6FDBF549-796D-42D3-847F-7C5192D78C14}" destId="{0686944F-BD56-4FBD-936B-BBB393AD1A0B}" srcOrd="0" destOrd="0" presId="urn:microsoft.com/office/officeart/2005/8/layout/hierarchy1"/>
    <dgm:cxn modelId="{03A1B173-2D09-4052-9A70-1AFF593B6A63}" type="presParOf" srcId="{0686944F-BD56-4FBD-936B-BBB393AD1A0B}" destId="{0223C2BC-8F07-4A25-85C2-1C44573FD06A}" srcOrd="0" destOrd="0" presId="urn:microsoft.com/office/officeart/2005/8/layout/hierarchy1"/>
    <dgm:cxn modelId="{A2816F2C-64BB-429C-ADD3-0F70A968110A}" type="presParOf" srcId="{0686944F-BD56-4FBD-936B-BBB393AD1A0B}" destId="{EA5107FE-7CE9-4EBF-BB1E-3527ADAC53F4}" srcOrd="1" destOrd="0" presId="urn:microsoft.com/office/officeart/2005/8/layout/hierarchy1"/>
    <dgm:cxn modelId="{1D647381-2A39-47C5-A500-4757B1538CB4}" type="presParOf" srcId="{6FDBF549-796D-42D3-847F-7C5192D78C14}" destId="{2EC06563-C5FD-4111-A8D7-7F6A43157AF6}" srcOrd="1" destOrd="0" presId="urn:microsoft.com/office/officeart/2005/8/layout/hierarchy1"/>
    <dgm:cxn modelId="{EC782FCC-8182-47B8-9FD1-A968E97C83F9}" type="presParOf" srcId="{2EC06563-C5FD-4111-A8D7-7F6A43157AF6}" destId="{6E3DF04E-72E4-49CF-884A-E07E358D9662}" srcOrd="0" destOrd="0" presId="urn:microsoft.com/office/officeart/2005/8/layout/hierarchy1"/>
    <dgm:cxn modelId="{C8465EE1-14BF-4B6D-9DD5-BB6905AD944F}" type="presParOf" srcId="{2EC06563-C5FD-4111-A8D7-7F6A43157AF6}" destId="{490CDDD9-4CB6-4C60-88B1-BF7717B22F12}" srcOrd="1" destOrd="0" presId="urn:microsoft.com/office/officeart/2005/8/layout/hierarchy1"/>
    <dgm:cxn modelId="{CFFA93FB-EAF0-4231-986A-29FE735CB54A}" type="presParOf" srcId="{490CDDD9-4CB6-4C60-88B1-BF7717B22F12}" destId="{6EC30A67-5C1E-4E5D-970A-EEDEBC7F2F6F}" srcOrd="0" destOrd="0" presId="urn:microsoft.com/office/officeart/2005/8/layout/hierarchy1"/>
    <dgm:cxn modelId="{E186EAF6-C1A3-49D6-A2B9-FAB8BDF1549A}" type="presParOf" srcId="{6EC30A67-5C1E-4E5D-970A-EEDEBC7F2F6F}" destId="{485D0ADE-BD5C-4897-BABB-899ACFE24357}" srcOrd="0" destOrd="0" presId="urn:microsoft.com/office/officeart/2005/8/layout/hierarchy1"/>
    <dgm:cxn modelId="{4442F080-3BD5-4768-9571-B1BCE300F444}" type="presParOf" srcId="{6EC30A67-5C1E-4E5D-970A-EEDEBC7F2F6F}" destId="{7811A5F7-E99B-4EEC-8377-AC5AB272EEC4}" srcOrd="1" destOrd="0" presId="urn:microsoft.com/office/officeart/2005/8/layout/hierarchy1"/>
    <dgm:cxn modelId="{422FE70F-96FE-4D07-A257-CA9DF2677A7C}" type="presParOf" srcId="{490CDDD9-4CB6-4C60-88B1-BF7717B22F12}" destId="{35BB506E-1175-494E-97C5-95CA0590CDE7}" srcOrd="1" destOrd="0" presId="urn:microsoft.com/office/officeart/2005/8/layout/hierarchy1"/>
    <dgm:cxn modelId="{F9BA39F9-D7AA-4FD1-B082-B58A188DAFFD}" type="presParOf" srcId="{16708FCA-95DC-4982-BFFB-E0FAC9245EE7}" destId="{64E941AB-F6AE-4BD6-9E2E-0E884B54593A}" srcOrd="2" destOrd="0" presId="urn:microsoft.com/office/officeart/2005/8/layout/hierarchy1"/>
    <dgm:cxn modelId="{BF43015D-105A-4996-9D1D-98F5D19BFEAD}" type="presParOf" srcId="{16708FCA-95DC-4982-BFFB-E0FAC9245EE7}" destId="{F166393D-0C41-415D-BED6-04C20E6E3442}" srcOrd="3" destOrd="0" presId="urn:microsoft.com/office/officeart/2005/8/layout/hierarchy1"/>
    <dgm:cxn modelId="{CD0DB43B-7192-4902-9539-63A6F2AE3C6B}" type="presParOf" srcId="{F166393D-0C41-415D-BED6-04C20E6E3442}" destId="{1C2A3E57-7A9B-49DD-8CE1-B5AA272D4ED2}" srcOrd="0" destOrd="0" presId="urn:microsoft.com/office/officeart/2005/8/layout/hierarchy1"/>
    <dgm:cxn modelId="{07C6683A-7DF5-488D-A0A3-BE0BC8408E11}" type="presParOf" srcId="{1C2A3E57-7A9B-49DD-8CE1-B5AA272D4ED2}" destId="{54D9C46B-648A-46B1-97DD-A0BF2296761C}" srcOrd="0" destOrd="0" presId="urn:microsoft.com/office/officeart/2005/8/layout/hierarchy1"/>
    <dgm:cxn modelId="{40C69C7D-C64A-4FB9-BC9B-4A862E996231}" type="presParOf" srcId="{1C2A3E57-7A9B-49DD-8CE1-B5AA272D4ED2}" destId="{F9C0D7D4-D700-47CC-984B-D92E28A4B046}" srcOrd="1" destOrd="0" presId="urn:microsoft.com/office/officeart/2005/8/layout/hierarchy1"/>
    <dgm:cxn modelId="{3F0910EF-E566-4A44-8A38-BE3A929167DC}" type="presParOf" srcId="{F166393D-0C41-415D-BED6-04C20E6E3442}" destId="{15B0F7E5-5A1A-4F07-925A-91805AFD2B7B}" srcOrd="1" destOrd="0" presId="urn:microsoft.com/office/officeart/2005/8/layout/hierarchy1"/>
    <dgm:cxn modelId="{B531DA2D-1315-4DD9-81C7-8924429A78E1}" type="presParOf" srcId="{15B0F7E5-5A1A-4F07-925A-91805AFD2B7B}" destId="{1C3C34A5-B8F3-4AA8-88B3-25FE4C16F1B9}" srcOrd="0" destOrd="0" presId="urn:microsoft.com/office/officeart/2005/8/layout/hierarchy1"/>
    <dgm:cxn modelId="{FC3B229A-D372-4F76-932C-59609BD091BE}" type="presParOf" srcId="{15B0F7E5-5A1A-4F07-925A-91805AFD2B7B}" destId="{7D2FD493-807C-45EE-970A-5A213680796F}" srcOrd="1" destOrd="0" presId="urn:microsoft.com/office/officeart/2005/8/layout/hierarchy1"/>
    <dgm:cxn modelId="{FB2CA714-DB41-444C-9A9F-843D98493D5E}" type="presParOf" srcId="{7D2FD493-807C-45EE-970A-5A213680796F}" destId="{DC891FEF-51F9-46E3-B1C2-F12E5750E36D}" srcOrd="0" destOrd="0" presId="urn:microsoft.com/office/officeart/2005/8/layout/hierarchy1"/>
    <dgm:cxn modelId="{8AC93AA7-0C4F-4C88-B0F8-091D8F56C8B3}" type="presParOf" srcId="{DC891FEF-51F9-46E3-B1C2-F12E5750E36D}" destId="{11D3B4C6-8FFA-49D3-849B-01C944E0FDD4}" srcOrd="0" destOrd="0" presId="urn:microsoft.com/office/officeart/2005/8/layout/hierarchy1"/>
    <dgm:cxn modelId="{33C60326-2BE6-41E8-B430-F401C152D521}" type="presParOf" srcId="{DC891FEF-51F9-46E3-B1C2-F12E5750E36D}" destId="{DABC0C92-2064-4137-8120-060898038B37}" srcOrd="1" destOrd="0" presId="urn:microsoft.com/office/officeart/2005/8/layout/hierarchy1"/>
    <dgm:cxn modelId="{9CFE18B9-71D2-46F3-8575-6A18F6FEED93}" type="presParOf" srcId="{7D2FD493-807C-45EE-970A-5A213680796F}" destId="{FEEB2466-18FA-415B-A0B1-4A001BC8BA73}" srcOrd="1" destOrd="0" presId="urn:microsoft.com/office/officeart/2005/8/layout/hierarchy1"/>
    <dgm:cxn modelId="{2D0A5B63-DE3E-41A6-A9B4-7D4D01261C96}" type="presParOf" srcId="{16708FCA-95DC-4982-BFFB-E0FAC9245EE7}" destId="{C6ABECAA-52AC-4FE3-881C-698E257255CB}" srcOrd="4" destOrd="0" presId="urn:microsoft.com/office/officeart/2005/8/layout/hierarchy1"/>
    <dgm:cxn modelId="{13A66FC6-9B6E-4F66-A933-162C3F1F5948}" type="presParOf" srcId="{16708FCA-95DC-4982-BFFB-E0FAC9245EE7}" destId="{BBC0AF60-F167-443A-8C5A-F663FE5C9C08}" srcOrd="5" destOrd="0" presId="urn:microsoft.com/office/officeart/2005/8/layout/hierarchy1"/>
    <dgm:cxn modelId="{778AAB1E-77E8-451D-AB29-08CEB8017970}" type="presParOf" srcId="{BBC0AF60-F167-443A-8C5A-F663FE5C9C08}" destId="{FB883A47-4329-455B-AA75-2663719A314F}" srcOrd="0" destOrd="0" presId="urn:microsoft.com/office/officeart/2005/8/layout/hierarchy1"/>
    <dgm:cxn modelId="{53BF78D9-73B9-4B47-8F35-DAEC4C17443A}" type="presParOf" srcId="{FB883A47-4329-455B-AA75-2663719A314F}" destId="{9350FE46-E6FC-4F74-9AFD-B7C596F268AD}" srcOrd="0" destOrd="0" presId="urn:microsoft.com/office/officeart/2005/8/layout/hierarchy1"/>
    <dgm:cxn modelId="{8A7B7C8D-DAF0-46DE-BE4F-451093FF0EC3}" type="presParOf" srcId="{FB883A47-4329-455B-AA75-2663719A314F}" destId="{B433B58F-FE76-40F3-96B4-23FAC68B28A4}" srcOrd="1" destOrd="0" presId="urn:microsoft.com/office/officeart/2005/8/layout/hierarchy1"/>
    <dgm:cxn modelId="{7DC23B37-4188-4B1F-97CE-2B0723C896AE}" type="presParOf" srcId="{BBC0AF60-F167-443A-8C5A-F663FE5C9C08}" destId="{BD0824D9-8356-4A6A-8108-1D91C14D6036}" srcOrd="1" destOrd="0" presId="urn:microsoft.com/office/officeart/2005/8/layout/hierarchy1"/>
    <dgm:cxn modelId="{4A4FB158-0180-47AB-BE30-FEA5CB080510}" type="presParOf" srcId="{BD0824D9-8356-4A6A-8108-1D91C14D6036}" destId="{A2EF9A9B-3CB1-4518-9DA0-CAEA11D3EF83}" srcOrd="0" destOrd="0" presId="urn:microsoft.com/office/officeart/2005/8/layout/hierarchy1"/>
    <dgm:cxn modelId="{4272D8D9-5ED1-4DF8-9B08-B82A8FC37650}" type="presParOf" srcId="{BD0824D9-8356-4A6A-8108-1D91C14D6036}" destId="{0D80FE2A-32A9-429B-AE6D-7F9F989E14D3}" srcOrd="1" destOrd="0" presId="urn:microsoft.com/office/officeart/2005/8/layout/hierarchy1"/>
    <dgm:cxn modelId="{2D3F6A97-7BAC-4588-90A5-3AD40A7D4805}" type="presParOf" srcId="{0D80FE2A-32A9-429B-AE6D-7F9F989E14D3}" destId="{B2F3D183-D716-4F86-8FF5-D1611F5E174C}" srcOrd="0" destOrd="0" presId="urn:microsoft.com/office/officeart/2005/8/layout/hierarchy1"/>
    <dgm:cxn modelId="{2F579158-C727-4698-B3EB-59FD66069279}" type="presParOf" srcId="{B2F3D183-D716-4F86-8FF5-D1611F5E174C}" destId="{77C4E7AB-DBA2-4ECA-AF5B-AA81EA95455B}" srcOrd="0" destOrd="0" presId="urn:microsoft.com/office/officeart/2005/8/layout/hierarchy1"/>
    <dgm:cxn modelId="{828EA875-8507-47A4-B258-897D5AFC378B}" type="presParOf" srcId="{B2F3D183-D716-4F86-8FF5-D1611F5E174C}" destId="{4F0A05C6-16E2-4E0A-BB78-E963548495A1}" srcOrd="1" destOrd="0" presId="urn:microsoft.com/office/officeart/2005/8/layout/hierarchy1"/>
    <dgm:cxn modelId="{78063ACB-E5E4-4F95-84F3-0E1A012F6302}" type="presParOf" srcId="{0D80FE2A-32A9-429B-AE6D-7F9F989E14D3}" destId="{87DD2E71-2DAD-413B-A73F-00505B7C99C2}" srcOrd="1" destOrd="0" presId="urn:microsoft.com/office/officeart/2005/8/layout/hierarchy1"/>
    <dgm:cxn modelId="{CD83EFD4-FBFC-442A-A331-CED10B3B856B}" type="presParOf" srcId="{16708FCA-95DC-4982-BFFB-E0FAC9245EE7}" destId="{9D213570-45C3-409B-8E75-2ABADCD37EC4}" srcOrd="6" destOrd="0" presId="urn:microsoft.com/office/officeart/2005/8/layout/hierarchy1"/>
    <dgm:cxn modelId="{F72B5E28-2353-49BF-868F-AD9F85136180}" type="presParOf" srcId="{16708FCA-95DC-4982-BFFB-E0FAC9245EE7}" destId="{B9C8C8AE-4068-4193-B71D-C2A400948DD4}" srcOrd="7" destOrd="0" presId="urn:microsoft.com/office/officeart/2005/8/layout/hierarchy1"/>
    <dgm:cxn modelId="{F6A4DBBE-46BF-4F4D-9293-935584A0ADE4}" type="presParOf" srcId="{B9C8C8AE-4068-4193-B71D-C2A400948DD4}" destId="{0F0B9C31-A9F9-496A-AED5-28D06FA71191}" srcOrd="0" destOrd="0" presId="urn:microsoft.com/office/officeart/2005/8/layout/hierarchy1"/>
    <dgm:cxn modelId="{C32F9CB2-E154-4154-B231-C15441DDF9A5}" type="presParOf" srcId="{0F0B9C31-A9F9-496A-AED5-28D06FA71191}" destId="{99EF873F-B8C2-45DE-BF2F-A820ACF6E522}" srcOrd="0" destOrd="0" presId="urn:microsoft.com/office/officeart/2005/8/layout/hierarchy1"/>
    <dgm:cxn modelId="{B523D3E2-F3B4-42C6-BFE2-A2AFDCC16583}" type="presParOf" srcId="{0F0B9C31-A9F9-496A-AED5-28D06FA71191}" destId="{FA9A288C-98AC-44EF-B19C-921F5A709E58}" srcOrd="1" destOrd="0" presId="urn:microsoft.com/office/officeart/2005/8/layout/hierarchy1"/>
    <dgm:cxn modelId="{9593AD4A-B1BB-4434-9DF3-E4448A081779}" type="presParOf" srcId="{B9C8C8AE-4068-4193-B71D-C2A400948DD4}" destId="{C6B3A6FE-5320-474A-866A-9EECBE95DDA3}" srcOrd="1" destOrd="0" presId="urn:microsoft.com/office/officeart/2005/8/layout/hierarchy1"/>
    <dgm:cxn modelId="{23C54D49-BA3B-4554-A812-B4E74C68E484}" type="presParOf" srcId="{C6B3A6FE-5320-474A-866A-9EECBE95DDA3}" destId="{0ECEB60B-DEE2-48D1-9255-65A1A317D605}" srcOrd="0" destOrd="0" presId="urn:microsoft.com/office/officeart/2005/8/layout/hierarchy1"/>
    <dgm:cxn modelId="{D040F396-AF0D-4743-9DCC-AEA4C2E7570A}" type="presParOf" srcId="{C6B3A6FE-5320-474A-866A-9EECBE95DDA3}" destId="{3C6F0B46-DDD9-449E-91F9-8ADC7EF6FC6D}" srcOrd="1" destOrd="0" presId="urn:microsoft.com/office/officeart/2005/8/layout/hierarchy1"/>
    <dgm:cxn modelId="{EAF0857D-51C1-4A42-8062-5FDE3115E49A}" type="presParOf" srcId="{3C6F0B46-DDD9-449E-91F9-8ADC7EF6FC6D}" destId="{E514E30E-A0D0-4260-A35F-81730253CC85}" srcOrd="0" destOrd="0" presId="urn:microsoft.com/office/officeart/2005/8/layout/hierarchy1"/>
    <dgm:cxn modelId="{99303F14-6BCE-4BDA-A7BD-07CAFCC14527}" type="presParOf" srcId="{E514E30E-A0D0-4260-A35F-81730253CC85}" destId="{0C07AB23-6F08-42BC-A991-3FE4E4C66433}" srcOrd="0" destOrd="0" presId="urn:microsoft.com/office/officeart/2005/8/layout/hierarchy1"/>
    <dgm:cxn modelId="{3284356B-EB79-4BB9-8A87-05CF886E1C82}" type="presParOf" srcId="{E514E30E-A0D0-4260-A35F-81730253CC85}" destId="{DC797115-AC0C-460D-95A9-68DC5543832E}" srcOrd="1" destOrd="0" presId="urn:microsoft.com/office/officeart/2005/8/layout/hierarchy1"/>
    <dgm:cxn modelId="{C2EDD8CF-2DF2-4B8E-99EF-2503A829474C}" type="presParOf" srcId="{3C6F0B46-DDD9-449E-91F9-8ADC7EF6FC6D}" destId="{2C8B978A-71F4-4002-BFDD-30812293CAC5}" srcOrd="1" destOrd="0" presId="urn:microsoft.com/office/officeart/2005/8/layout/hierarchy1"/>
    <dgm:cxn modelId="{6A64DFDB-68E5-48A7-8EC1-9C660D23BCA7}" type="presParOf" srcId="{16708FCA-95DC-4982-BFFB-E0FAC9245EE7}" destId="{8FCA2730-718A-43C3-A33C-850DD6CE4D27}" srcOrd="8" destOrd="0" presId="urn:microsoft.com/office/officeart/2005/8/layout/hierarchy1"/>
    <dgm:cxn modelId="{0C06E87F-169A-49A4-8B3D-C35C3A295B50}" type="presParOf" srcId="{16708FCA-95DC-4982-BFFB-E0FAC9245EE7}" destId="{18430F10-39F9-4E7E-8DE0-6E39251DD513}" srcOrd="9" destOrd="0" presId="urn:microsoft.com/office/officeart/2005/8/layout/hierarchy1"/>
    <dgm:cxn modelId="{047C2E91-AC14-4C55-9D18-9601124AB7A1}" type="presParOf" srcId="{18430F10-39F9-4E7E-8DE0-6E39251DD513}" destId="{A4076CCE-21BA-4510-A6AC-06ADE7D02A14}" srcOrd="0" destOrd="0" presId="urn:microsoft.com/office/officeart/2005/8/layout/hierarchy1"/>
    <dgm:cxn modelId="{83DDC9DD-8F31-4FC2-BF2B-A3CCA559E0C1}" type="presParOf" srcId="{A4076CCE-21BA-4510-A6AC-06ADE7D02A14}" destId="{4C6C82D2-F5C9-4EBF-9139-DC94B50E5398}" srcOrd="0" destOrd="0" presId="urn:microsoft.com/office/officeart/2005/8/layout/hierarchy1"/>
    <dgm:cxn modelId="{5D2F6258-59D1-48E7-84C9-7310F587CF16}" type="presParOf" srcId="{A4076CCE-21BA-4510-A6AC-06ADE7D02A14}" destId="{E2FB9CF7-F332-40C9-8EA7-694E2D5CBF04}" srcOrd="1" destOrd="0" presId="urn:microsoft.com/office/officeart/2005/8/layout/hierarchy1"/>
    <dgm:cxn modelId="{0FE1408E-10B1-4F40-B621-66E14AA15C1D}" type="presParOf" srcId="{18430F10-39F9-4E7E-8DE0-6E39251DD513}" destId="{41322B28-11CD-424B-9638-C20950F22BDA}" srcOrd="1" destOrd="0" presId="urn:microsoft.com/office/officeart/2005/8/layout/hierarchy1"/>
    <dgm:cxn modelId="{6F0A279D-74AA-4126-B71A-8D26DB43F46A}" type="presParOf" srcId="{41322B28-11CD-424B-9638-C20950F22BDA}" destId="{8AAF99AF-DE31-46A8-BA00-CDB9A7C9A214}" srcOrd="0" destOrd="0" presId="urn:microsoft.com/office/officeart/2005/8/layout/hierarchy1"/>
    <dgm:cxn modelId="{D2A1C145-5DB5-4C64-A143-BE98370C02B0}" type="presParOf" srcId="{41322B28-11CD-424B-9638-C20950F22BDA}" destId="{5644A9C6-8FE8-43BF-B14F-E49245951BD4}" srcOrd="1" destOrd="0" presId="urn:microsoft.com/office/officeart/2005/8/layout/hierarchy1"/>
    <dgm:cxn modelId="{F3F45DF0-BCDB-45A2-96F1-6185A24797AF}" type="presParOf" srcId="{5644A9C6-8FE8-43BF-B14F-E49245951BD4}" destId="{DA0460EC-65E0-4314-AD46-3166418B6B24}" srcOrd="0" destOrd="0" presId="urn:microsoft.com/office/officeart/2005/8/layout/hierarchy1"/>
    <dgm:cxn modelId="{CCD51577-DF60-40C5-8C00-3EB68CB85E8E}" type="presParOf" srcId="{DA0460EC-65E0-4314-AD46-3166418B6B24}" destId="{0DA37026-D0F2-4C6F-A348-F7CCBD8ED569}" srcOrd="0" destOrd="0" presId="urn:microsoft.com/office/officeart/2005/8/layout/hierarchy1"/>
    <dgm:cxn modelId="{7C823ECF-B941-4987-B865-F622DFF0615C}" type="presParOf" srcId="{DA0460EC-65E0-4314-AD46-3166418B6B24}" destId="{AEB0BB8E-62A5-49E6-BAAC-3FDA1933C9DE}" srcOrd="1" destOrd="0" presId="urn:microsoft.com/office/officeart/2005/8/layout/hierarchy1"/>
    <dgm:cxn modelId="{CD116D32-9832-44D4-AE4D-F28708F9B2B1}" type="presParOf" srcId="{5644A9C6-8FE8-43BF-B14F-E49245951BD4}" destId="{55970068-EA01-428C-86AB-C07AC7D7122E}" srcOrd="1" destOrd="0" presId="urn:microsoft.com/office/officeart/2005/8/layout/hierarchy1"/>
    <dgm:cxn modelId="{EB089AAE-4578-4318-8434-B3309CB0B2BA}" type="presParOf" srcId="{16708FCA-95DC-4982-BFFB-E0FAC9245EE7}" destId="{8BCD0B3A-64E9-40C0-BEFE-0927D0FEB95B}" srcOrd="10" destOrd="0" presId="urn:microsoft.com/office/officeart/2005/8/layout/hierarchy1"/>
    <dgm:cxn modelId="{07168C89-9B73-4B27-A80A-31774F785651}" type="presParOf" srcId="{16708FCA-95DC-4982-BFFB-E0FAC9245EE7}" destId="{6B02830E-3A53-494B-837C-E87ED5DEC964}" srcOrd="11" destOrd="0" presId="urn:microsoft.com/office/officeart/2005/8/layout/hierarchy1"/>
    <dgm:cxn modelId="{1113EF80-013B-426A-8DF8-1C9E843B8A2C}" type="presParOf" srcId="{6B02830E-3A53-494B-837C-E87ED5DEC964}" destId="{A521F5F2-1C0C-435A-8163-7E9E78F8F94A}" srcOrd="0" destOrd="0" presId="urn:microsoft.com/office/officeart/2005/8/layout/hierarchy1"/>
    <dgm:cxn modelId="{E93AFDCD-8799-4AE4-B93D-44700D1DE4F4}" type="presParOf" srcId="{A521F5F2-1C0C-435A-8163-7E9E78F8F94A}" destId="{3F22301D-0CA2-4CD5-94A6-FE304D8078FF}" srcOrd="0" destOrd="0" presId="urn:microsoft.com/office/officeart/2005/8/layout/hierarchy1"/>
    <dgm:cxn modelId="{EBC3BA5B-17FB-4868-9253-ABE28FE917A1}" type="presParOf" srcId="{A521F5F2-1C0C-435A-8163-7E9E78F8F94A}" destId="{9E568449-BAE4-4004-9BDA-3098C15697DA}" srcOrd="1" destOrd="0" presId="urn:microsoft.com/office/officeart/2005/8/layout/hierarchy1"/>
    <dgm:cxn modelId="{14A6EE5C-A82D-400A-9666-D4952447106A}" type="presParOf" srcId="{6B02830E-3A53-494B-837C-E87ED5DEC964}" destId="{678DFFF8-DE49-40A5-A92D-9CF4BC455DA8}" srcOrd="1" destOrd="0" presId="urn:microsoft.com/office/officeart/2005/8/layout/hierarchy1"/>
    <dgm:cxn modelId="{3A658B95-15D9-4D50-8417-E3228025D806}" type="presParOf" srcId="{678DFFF8-DE49-40A5-A92D-9CF4BC455DA8}" destId="{6E475367-EAE2-4B1E-8043-196484DFDB0C}" srcOrd="0" destOrd="0" presId="urn:microsoft.com/office/officeart/2005/8/layout/hierarchy1"/>
    <dgm:cxn modelId="{DE0310E7-84C4-401F-AE92-5484895B5946}" type="presParOf" srcId="{678DFFF8-DE49-40A5-A92D-9CF4BC455DA8}" destId="{31FB1215-D113-4CF6-9018-2A73F31E172F}" srcOrd="1" destOrd="0" presId="urn:microsoft.com/office/officeart/2005/8/layout/hierarchy1"/>
    <dgm:cxn modelId="{9314619E-F55A-420D-AFFE-51E3C009190C}" type="presParOf" srcId="{31FB1215-D113-4CF6-9018-2A73F31E172F}" destId="{A0F6AFDB-521F-478B-BB53-0E25AB0EAD22}" srcOrd="0" destOrd="0" presId="urn:microsoft.com/office/officeart/2005/8/layout/hierarchy1"/>
    <dgm:cxn modelId="{E069DBA4-AF1C-45BC-BC2C-4E7A5CF94EED}" type="presParOf" srcId="{A0F6AFDB-521F-478B-BB53-0E25AB0EAD22}" destId="{45B346F3-F766-4281-93DA-44F9DD38117D}" srcOrd="0" destOrd="0" presId="urn:microsoft.com/office/officeart/2005/8/layout/hierarchy1"/>
    <dgm:cxn modelId="{DED832AE-D38A-40EB-AA01-8720C619E29D}" type="presParOf" srcId="{A0F6AFDB-521F-478B-BB53-0E25AB0EAD22}" destId="{9B6C7C14-5D10-4E07-989F-493BC38CCC10}" srcOrd="1" destOrd="0" presId="urn:microsoft.com/office/officeart/2005/8/layout/hierarchy1"/>
    <dgm:cxn modelId="{EBFF2B9D-C6F7-4B22-BC5A-B8883C4EC399}" type="presParOf" srcId="{31FB1215-D113-4CF6-9018-2A73F31E172F}" destId="{6DB58813-18B4-4D7E-99EE-AFFB58324706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7B0A8E-EA18-42FF-AEAA-0D206A9B1975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E81F462-2AA5-4A5F-8012-CC4C804AB03F}">
      <dgm:prSet phldrT="[Texto]" custT="1"/>
      <dgm:spPr/>
      <dgm:t>
        <a:bodyPr/>
        <a:lstStyle/>
        <a:p>
          <a:r>
            <a:rPr lang="pt-BR" sz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BHMVST                                                                                                                  </a:t>
          </a:r>
          <a:endParaRPr lang="pt-BR" sz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4B4313-A916-4597-9F74-10F78FA6050E}" type="par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20FA05F-0FAD-4EC0-B440-32C5AAFBF961}" type="sibTrans" cxnId="{F06601A9-4F06-4928-9DA2-67658FB91F20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D72DF66D-D3CA-4072-992F-4DCEF85F0D37}">
      <dgm:prSet phldrT="[Texto]" custT="1"/>
      <dgm:spPr/>
      <dgm:t>
        <a:bodyPr/>
        <a:lstStyle/>
        <a:p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Teste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5277ADA-B7B7-4966-90DF-7F72C8ED825E}" type="par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71AAE39E-DAD3-4290-9733-5ECCAAA7A428}" type="sibTrans" cxnId="{C737FEE6-5875-4288-9658-654419DFCCBB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714C677-79CF-43D5-8351-03DD476E43CF}">
      <dgm:prSet phldrT="[Texto]" custT="1"/>
      <dgm:spPr/>
      <dgm:t>
        <a:bodyPr/>
        <a:lstStyle/>
        <a:p>
          <a:endParaRPr lang="pt-BR" sz="9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r>
            <a:rPr lang="pt-BR" sz="9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endParaRPr lang="pt-BR" sz="6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1DCDA25E-9A74-4C64-9F52-0CB15205422C}" type="par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336B036A-8D7A-4DBB-BED7-1B34CE32A95A}" type="sibTrans" cxnId="{9770CB04-EAF3-41A4-968F-BFD6A2522F4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9BC1A678-58EA-4AC6-939F-B9D1B69B0173}">
      <dgm:prSet phldrT="[Texto]" custT="1"/>
      <dgm:spPr/>
      <dgm:t>
        <a:bodyPr/>
        <a:lstStyle/>
        <a:p>
          <a:r>
            <a:rPr lang="pt-BR" sz="9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gm:t>
    </dgm:pt>
    <dgm:pt modelId="{D35D1FF0-F9B6-44B5-92E5-A147181868FA}" type="par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CBEFAE1-B463-4716-BD0F-27036D6990C4}" type="sibTrans" cxnId="{34798F8E-F89F-44C6-AD4B-E6BD6CFC155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CF21C14-EB41-4947-9FDB-94D268378880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A199496-71CB-4A06-8BCD-D8F5C3757CEF}" type="par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66BDDD-B0A5-45C5-AFD2-0D2C50A744C8}" type="sibTrans" cxnId="{DC656F0D-8B62-448F-A27A-72AE7EC1566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9E8B4A6-8BFE-422E-B8CA-235FA08D57B4}">
      <dgm:prSet phldrT="[Texto]" custT="1"/>
      <dgm:spPr/>
      <dgm:t>
        <a:bodyPr/>
        <a:lstStyle/>
        <a:p>
          <a:r>
            <a:rPr lang="pt-BR" sz="9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gm:t>
    </dgm:pt>
    <dgm:pt modelId="{53AA5046-07AC-4B11-97DA-D27EC7AC388C}" type="sib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8FAAB948-DB3A-4D99-93CA-0CCBEE5212AA}" type="parTrans" cxnId="{C8E27191-E5AC-45B3-A7B2-9E68E5901B9D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58F2BDAE-BE31-474A-A91B-BE15C025B2C5}">
      <dgm:prSet custT="1"/>
      <dgm:spPr/>
      <dgm:t>
        <a:bodyPr/>
        <a:lstStyle/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GP32DCI3 - Projeto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GP32DC10 - Homologa 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GP32DC24 - SIMGSEF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GP32DC25 - IPVA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GP32DC26 - Simula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GP32DC27 – SISAP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GP32DC28 – SIMG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GP32DC34 -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Seplag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algn="l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6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ctr"/>
          <a:endParaRPr lang="pt-BR" sz="6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EED5F469-8511-415D-9CE1-A9D2CC6C962D}" type="par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BA99177-3CDC-485C-81E7-32600FE8FCA0}" type="sibTrans" cxnId="{70F268AE-1C03-47C8-ACB7-2218C81BC8FA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80681C4-8A24-4FEC-AA62-F3528F939BDA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GP2T - Desenvolvimento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- Homologação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- ADSEG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GP2C – Simulação SIGPRI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GP2L - Projeto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GP2B -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Seplag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GP2U – Fábrica externa GRP 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GP2P - Cópia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Sisap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GP2G - Fábrica externa GRP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GP2J - Fábrica externa SIGPRI</a:t>
          </a:r>
          <a:endParaRPr lang="pt-BR" sz="9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3EFC594-3407-491A-B3E3-B74BD27F731D}" type="par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648CF87E-A766-4C33-9B15-E587A57E0F8D}" type="sibTrans" cxnId="{C34A81EA-4104-4802-9C03-EC78687B8631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00AD85EB-C721-4B88-8E5B-31597F4C2EBE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240 – Teste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222 – Desenvolvimento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(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read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only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) </a:t>
          </a:r>
        </a:p>
      </dgm:t>
    </dgm:pt>
    <dgm:pt modelId="{3AE3FB34-4B29-4997-AD81-749AFC73BC56}" type="par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D4CBA1E-DDF8-4AFD-BD5E-F18A98AD6F9D}" type="sibTrans" cxnId="{623C37F4-45D4-4860-B94A-FFCDE9D9A538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6B25BFE-341E-4B42-BF7B-D48200F5735C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099 -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121 – Desenvolvimento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407 - Detran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319 –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SiADH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(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read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</a:t>
          </a:r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only</a:t>
          </a:r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)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419 – SIAD</a:t>
          </a:r>
        </a:p>
      </dgm:t>
    </dgm:pt>
    <dgm:pt modelId="{D0023E49-B146-40D0-97A1-2273AB7F1B38}" type="par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F4C47FCE-7E34-4479-997B-24797F9C1BB3}" type="sibTrans" cxnId="{D485CFB9-AF0C-460E-A186-0C0FF3F3C882}">
      <dgm:prSet/>
      <dgm:spPr/>
      <dgm:t>
        <a:bodyPr/>
        <a:lstStyle/>
        <a:p>
          <a:endParaRPr lang="pt-BR">
            <a:ln>
              <a:noFill/>
            </a:ln>
            <a:solidFill>
              <a:sysClr val="windowText" lastClr="000000">
                <a:alpha val="88000"/>
              </a:sysClr>
            </a:solidFill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4DBFC724-A87F-4463-B558-1BCC4F45B08A}">
      <dgm:prSet custT="1"/>
      <dgm:spPr/>
      <dgm:t>
        <a:bodyPr/>
        <a:lstStyle/>
        <a:p>
          <a:pPr algn="l"/>
          <a:r>
            <a:rPr lang="pt-BR" sz="9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gm:t>
    </dgm:pt>
    <dgm:pt modelId="{BE14A02B-CAE1-431E-9BD3-49ED8F5A4F7A}" type="parTrans" cxnId="{46B63CE8-CE2F-45B8-AE16-FB7C040A0FEC}">
      <dgm:prSet/>
      <dgm:spPr/>
      <dgm:t>
        <a:bodyPr/>
        <a:lstStyle/>
        <a:p>
          <a:endParaRPr lang="pt-BR"/>
        </a:p>
      </dgm:t>
    </dgm:pt>
    <dgm:pt modelId="{C7B30BE4-A7DB-4F6D-8429-314A1BD85E40}" type="sibTrans" cxnId="{46B63CE8-CE2F-45B8-AE16-FB7C040A0FEC}">
      <dgm:prSet/>
      <dgm:spPr/>
      <dgm:t>
        <a:bodyPr/>
        <a:lstStyle/>
        <a:p>
          <a:endParaRPr lang="pt-BR"/>
        </a:p>
      </dgm:t>
    </dgm:pt>
    <dgm:pt modelId="{B275792D-B119-49B8-8824-D42BCC24E2F4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GP20DB65- ETB165   Porta 1970</a:t>
          </a:r>
        </a:p>
      </dgm:t>
    </dgm:pt>
    <dgm:pt modelId="{AC72774D-099E-4FE5-B26B-CC81994D5F4E}" type="parTrans" cxnId="{FD476FD1-B77C-49D5-B94D-8B33286D51B3}">
      <dgm:prSet/>
      <dgm:spPr/>
      <dgm:t>
        <a:bodyPr/>
        <a:lstStyle/>
        <a:p>
          <a:endParaRPr lang="pt-BR"/>
        </a:p>
      </dgm:t>
    </dgm:pt>
    <dgm:pt modelId="{B2B21355-7BAB-4E74-989F-B549B773F185}" type="sibTrans" cxnId="{FD476FD1-B77C-49D5-B94D-8B33286D51B3}">
      <dgm:prSet/>
      <dgm:spPr/>
      <dgm:t>
        <a:bodyPr/>
        <a:lstStyle/>
        <a:p>
          <a:endParaRPr lang="pt-BR"/>
        </a:p>
      </dgm:t>
    </dgm:pt>
    <dgm:pt modelId="{388F2A0D-6596-440C-A4B7-70A3CD9DA269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Network</a:t>
          </a:r>
        </a:p>
      </dgm:t>
    </dgm:pt>
    <dgm:pt modelId="{A997CCD6-15C4-4F81-8649-792DB6198EC3}" type="parTrans" cxnId="{DEC8B1AE-B347-4666-894D-C264EF747805}">
      <dgm:prSet/>
      <dgm:spPr/>
      <dgm:t>
        <a:bodyPr/>
        <a:lstStyle/>
        <a:p>
          <a:endParaRPr lang="pt-BR"/>
        </a:p>
      </dgm:t>
    </dgm:pt>
    <dgm:pt modelId="{E2E5A821-4689-4398-8CDB-3A5C6B295460}" type="sibTrans" cxnId="{DEC8B1AE-B347-4666-894D-C264EF747805}">
      <dgm:prSet/>
      <dgm:spPr/>
      <dgm:t>
        <a:bodyPr/>
        <a:lstStyle/>
        <a:p>
          <a:endParaRPr lang="pt-BR"/>
        </a:p>
      </dgm:t>
    </dgm:pt>
    <dgm:pt modelId="{FB2A4E45-44EF-4C5B-A438-8D0065F74EA2}">
      <dgm:prSet custT="1"/>
      <dgm:spPr/>
      <dgm:t>
        <a:bodyPr/>
        <a:lstStyle/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GP20DNET</a:t>
          </a:r>
        </a:p>
        <a:p>
          <a:pPr algn="l"/>
          <a:r>
            <a:rPr lang="pt-BR" sz="9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Serviços Natural Linux (ETB054)</a:t>
          </a:r>
        </a:p>
      </dgm:t>
    </dgm:pt>
    <dgm:pt modelId="{2B6194C4-17A0-4803-BAF5-FF7839BE91EE}" type="parTrans" cxnId="{FC2069B8-1A75-499B-B65B-1615A4617307}">
      <dgm:prSet/>
      <dgm:spPr/>
      <dgm:t>
        <a:bodyPr/>
        <a:lstStyle/>
        <a:p>
          <a:endParaRPr lang="pt-BR"/>
        </a:p>
      </dgm:t>
    </dgm:pt>
    <dgm:pt modelId="{83490E25-6748-49DB-974B-5C9B8D094DF7}" type="sibTrans" cxnId="{FC2069B8-1A75-499B-B65B-1615A4617307}">
      <dgm:prSet/>
      <dgm:spPr/>
      <dgm:t>
        <a:bodyPr/>
        <a:lstStyle/>
        <a:p>
          <a:endParaRPr lang="pt-BR"/>
        </a:p>
      </dgm:t>
    </dgm:pt>
    <dgm:pt modelId="{3C6CC404-C6ED-4809-868B-DA4F8E5373E5}" type="pres">
      <dgm:prSet presAssocID="{A47B0A8E-EA18-42FF-AEAA-0D206A9B19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D6C4446-B2E4-4BC2-ABA4-33EA60EA2BCB}" type="pres">
      <dgm:prSet presAssocID="{AE81F462-2AA5-4A5F-8012-CC4C804AB03F}" presName="hierRoot1" presStyleCnt="0"/>
      <dgm:spPr/>
      <dgm:t>
        <a:bodyPr/>
        <a:lstStyle/>
        <a:p>
          <a:endParaRPr lang="pt-BR"/>
        </a:p>
      </dgm:t>
    </dgm:pt>
    <dgm:pt modelId="{8D8551EF-68E7-4F14-B747-3E8213B00CA8}" type="pres">
      <dgm:prSet presAssocID="{AE81F462-2AA5-4A5F-8012-CC4C804AB03F}" presName="composite" presStyleCnt="0"/>
      <dgm:spPr/>
      <dgm:t>
        <a:bodyPr/>
        <a:lstStyle/>
        <a:p>
          <a:endParaRPr lang="pt-BR"/>
        </a:p>
      </dgm:t>
    </dgm:pt>
    <dgm:pt modelId="{4DF1D9A8-37F8-4F74-919B-95991CCB1DC7}" type="pres">
      <dgm:prSet presAssocID="{AE81F462-2AA5-4A5F-8012-CC4C804AB03F}" presName="background" presStyleLbl="node0" presStyleIdx="0" presStyleCnt="1"/>
      <dgm:spPr/>
      <dgm:t>
        <a:bodyPr/>
        <a:lstStyle/>
        <a:p>
          <a:endParaRPr lang="pt-BR"/>
        </a:p>
      </dgm:t>
    </dgm:pt>
    <dgm:pt modelId="{E60FAF7C-A879-4159-B06F-8DE5E9F05B9F}" type="pres">
      <dgm:prSet presAssocID="{AE81F462-2AA5-4A5F-8012-CC4C804AB03F}" presName="text" presStyleLbl="fgAcc0" presStyleIdx="0" presStyleCnt="1" custScaleX="638708" custScaleY="139316" custLinFactNeighborX="-45990" custLinFactNeighborY="-452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7D2C360-00C1-4B00-80E7-7C690D56E3C3}" type="pres">
      <dgm:prSet presAssocID="{AE81F462-2AA5-4A5F-8012-CC4C804AB03F}" presName="hierChild2" presStyleCnt="0"/>
      <dgm:spPr/>
      <dgm:t>
        <a:bodyPr/>
        <a:lstStyle/>
        <a:p>
          <a:endParaRPr lang="pt-BR"/>
        </a:p>
      </dgm:t>
    </dgm:pt>
    <dgm:pt modelId="{FEFADDA4-0621-4C5D-A1A1-1FFF05197CA6}" type="pres">
      <dgm:prSet presAssocID="{F5277ADA-B7B7-4966-90DF-7F72C8ED825E}" presName="Name10" presStyleLbl="parChTrans1D2" presStyleIdx="0" presStyleCnt="1"/>
      <dgm:spPr/>
      <dgm:t>
        <a:bodyPr/>
        <a:lstStyle/>
        <a:p>
          <a:endParaRPr lang="pt-BR"/>
        </a:p>
      </dgm:t>
    </dgm:pt>
    <dgm:pt modelId="{BA6A3337-5F18-4603-AE74-CAA6C5A2B84B}" type="pres">
      <dgm:prSet presAssocID="{D72DF66D-D3CA-4072-992F-4DCEF85F0D37}" presName="hierRoot2" presStyleCnt="0"/>
      <dgm:spPr/>
      <dgm:t>
        <a:bodyPr/>
        <a:lstStyle/>
        <a:p>
          <a:endParaRPr lang="pt-BR"/>
        </a:p>
      </dgm:t>
    </dgm:pt>
    <dgm:pt modelId="{0065F796-1EF6-41BC-BBCA-2D608D265928}" type="pres">
      <dgm:prSet presAssocID="{D72DF66D-D3CA-4072-992F-4DCEF85F0D37}" presName="composite2" presStyleCnt="0"/>
      <dgm:spPr/>
      <dgm:t>
        <a:bodyPr/>
        <a:lstStyle/>
        <a:p>
          <a:endParaRPr lang="pt-BR"/>
        </a:p>
      </dgm:t>
    </dgm:pt>
    <dgm:pt modelId="{E9223F7C-0596-4850-814D-9DBECD987F8A}" type="pres">
      <dgm:prSet presAssocID="{D72DF66D-D3CA-4072-992F-4DCEF85F0D37}" presName="background2" presStyleLbl="node2" presStyleIdx="0" presStyleCnt="1"/>
      <dgm:spPr/>
      <dgm:t>
        <a:bodyPr/>
        <a:lstStyle/>
        <a:p>
          <a:endParaRPr lang="pt-BR"/>
        </a:p>
      </dgm:t>
    </dgm:pt>
    <dgm:pt modelId="{C5681974-F468-4E4C-9F36-374B131118A5}" type="pres">
      <dgm:prSet presAssocID="{D72DF66D-D3CA-4072-992F-4DCEF85F0D37}" presName="text2" presStyleLbl="fgAcc2" presStyleIdx="0" presStyleCnt="1" custScaleX="179165" custScaleY="68660" custLinFactNeighborX="-45798" custLinFactNeighborY="-495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6708FCA-95DC-4982-BFFB-E0FAC9245EE7}" type="pres">
      <dgm:prSet presAssocID="{D72DF66D-D3CA-4072-992F-4DCEF85F0D37}" presName="hierChild3" presStyleCnt="0"/>
      <dgm:spPr/>
      <dgm:t>
        <a:bodyPr/>
        <a:lstStyle/>
        <a:p>
          <a:endParaRPr lang="pt-BR"/>
        </a:p>
      </dgm:t>
    </dgm:pt>
    <dgm:pt modelId="{52E9E0F7-FF86-40FF-A035-8C8D1524E821}" type="pres">
      <dgm:prSet presAssocID="{1DCDA25E-9A74-4C64-9F52-0CB15205422C}" presName="Name17" presStyleLbl="parChTrans1D3" presStyleIdx="0" presStyleCnt="6"/>
      <dgm:spPr/>
      <dgm:t>
        <a:bodyPr/>
        <a:lstStyle/>
        <a:p>
          <a:endParaRPr lang="pt-BR"/>
        </a:p>
      </dgm:t>
    </dgm:pt>
    <dgm:pt modelId="{6FDBF549-796D-42D3-847F-7C5192D78C14}" type="pres">
      <dgm:prSet presAssocID="{6714C677-79CF-43D5-8351-03DD476E43CF}" presName="hierRoot3" presStyleCnt="0"/>
      <dgm:spPr/>
      <dgm:t>
        <a:bodyPr/>
        <a:lstStyle/>
        <a:p>
          <a:endParaRPr lang="pt-BR"/>
        </a:p>
      </dgm:t>
    </dgm:pt>
    <dgm:pt modelId="{0686944F-BD56-4FBD-936B-BBB393AD1A0B}" type="pres">
      <dgm:prSet presAssocID="{6714C677-79CF-43D5-8351-03DD476E43CF}" presName="composite3" presStyleCnt="0"/>
      <dgm:spPr/>
      <dgm:t>
        <a:bodyPr/>
        <a:lstStyle/>
        <a:p>
          <a:endParaRPr lang="pt-BR"/>
        </a:p>
      </dgm:t>
    </dgm:pt>
    <dgm:pt modelId="{0223C2BC-8F07-4A25-85C2-1C44573FD06A}" type="pres">
      <dgm:prSet presAssocID="{6714C677-79CF-43D5-8351-03DD476E43CF}" presName="background3" presStyleLbl="node3" presStyleIdx="0" presStyleCnt="6"/>
      <dgm:spPr/>
      <dgm:t>
        <a:bodyPr/>
        <a:lstStyle/>
        <a:p>
          <a:endParaRPr lang="pt-BR"/>
        </a:p>
      </dgm:t>
    </dgm:pt>
    <dgm:pt modelId="{EA5107FE-7CE9-4EBF-BB1E-3527ADAC53F4}" type="pres">
      <dgm:prSet presAssocID="{6714C677-79CF-43D5-8351-03DD476E43CF}" presName="text3" presStyleLbl="fgAcc3" presStyleIdx="0" presStyleCnt="6" custScaleX="80288" custScaleY="58883" custLinFactNeighborX="-76153" custLinFactNeighborY="-268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EC06563-C5FD-4111-A8D7-7F6A43157AF6}" type="pres">
      <dgm:prSet presAssocID="{6714C677-79CF-43D5-8351-03DD476E43CF}" presName="hierChild4" presStyleCnt="0"/>
      <dgm:spPr/>
      <dgm:t>
        <a:bodyPr/>
        <a:lstStyle/>
        <a:p>
          <a:endParaRPr lang="pt-BR"/>
        </a:p>
      </dgm:t>
    </dgm:pt>
    <dgm:pt modelId="{6E3DF04E-72E4-49CF-884A-E07E358D9662}" type="pres">
      <dgm:prSet presAssocID="{EED5F469-8511-415D-9CE1-A9D2CC6C962D}" presName="Name23" presStyleLbl="parChTrans1D4" presStyleIdx="0" presStyleCnt="6"/>
      <dgm:spPr/>
      <dgm:t>
        <a:bodyPr/>
        <a:lstStyle/>
        <a:p>
          <a:endParaRPr lang="pt-BR"/>
        </a:p>
      </dgm:t>
    </dgm:pt>
    <dgm:pt modelId="{490CDDD9-4CB6-4C60-88B1-BF7717B22F12}" type="pres">
      <dgm:prSet presAssocID="{58F2BDAE-BE31-474A-A91B-BE15C025B2C5}" presName="hierRoot4" presStyleCnt="0"/>
      <dgm:spPr/>
      <dgm:t>
        <a:bodyPr/>
        <a:lstStyle/>
        <a:p>
          <a:endParaRPr lang="pt-BR"/>
        </a:p>
      </dgm:t>
    </dgm:pt>
    <dgm:pt modelId="{6EC30A67-5C1E-4E5D-970A-EEDEBC7F2F6F}" type="pres">
      <dgm:prSet presAssocID="{58F2BDAE-BE31-474A-A91B-BE15C025B2C5}" presName="composite4" presStyleCnt="0"/>
      <dgm:spPr/>
      <dgm:t>
        <a:bodyPr/>
        <a:lstStyle/>
        <a:p>
          <a:endParaRPr lang="pt-BR"/>
        </a:p>
      </dgm:t>
    </dgm:pt>
    <dgm:pt modelId="{485D0ADE-BD5C-4897-BABB-899ACFE24357}" type="pres">
      <dgm:prSet presAssocID="{58F2BDAE-BE31-474A-A91B-BE15C025B2C5}" presName="background4" presStyleLbl="node4" presStyleIdx="0" presStyleCnt="6"/>
      <dgm:spPr/>
      <dgm:t>
        <a:bodyPr/>
        <a:lstStyle/>
        <a:p>
          <a:endParaRPr lang="pt-BR"/>
        </a:p>
      </dgm:t>
    </dgm:pt>
    <dgm:pt modelId="{7811A5F7-E99B-4EEC-8377-AC5AB272EEC4}" type="pres">
      <dgm:prSet presAssocID="{58F2BDAE-BE31-474A-A91B-BE15C025B2C5}" presName="text4" presStyleLbl="fgAcc4" presStyleIdx="0" presStyleCnt="6" custScaleX="188047" custScaleY="449288" custLinFactNeighborX="-76046" custLinFactNeighborY="14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BB506E-1175-494E-97C5-95CA0590CDE7}" type="pres">
      <dgm:prSet presAssocID="{58F2BDAE-BE31-474A-A91B-BE15C025B2C5}" presName="hierChild5" presStyleCnt="0"/>
      <dgm:spPr/>
      <dgm:t>
        <a:bodyPr/>
        <a:lstStyle/>
        <a:p>
          <a:endParaRPr lang="pt-BR"/>
        </a:p>
      </dgm:t>
    </dgm:pt>
    <dgm:pt modelId="{64E941AB-F6AE-4BD6-9E2E-0E884B54593A}" type="pres">
      <dgm:prSet presAssocID="{D35D1FF0-F9B6-44B5-92E5-A147181868FA}" presName="Name17" presStyleLbl="parChTrans1D3" presStyleIdx="1" presStyleCnt="6"/>
      <dgm:spPr/>
      <dgm:t>
        <a:bodyPr/>
        <a:lstStyle/>
        <a:p>
          <a:endParaRPr lang="pt-BR"/>
        </a:p>
      </dgm:t>
    </dgm:pt>
    <dgm:pt modelId="{F166393D-0C41-415D-BED6-04C20E6E3442}" type="pres">
      <dgm:prSet presAssocID="{9BC1A678-58EA-4AC6-939F-B9D1B69B0173}" presName="hierRoot3" presStyleCnt="0"/>
      <dgm:spPr/>
      <dgm:t>
        <a:bodyPr/>
        <a:lstStyle/>
        <a:p>
          <a:endParaRPr lang="pt-BR"/>
        </a:p>
      </dgm:t>
    </dgm:pt>
    <dgm:pt modelId="{1C2A3E57-7A9B-49DD-8CE1-B5AA272D4ED2}" type="pres">
      <dgm:prSet presAssocID="{9BC1A678-58EA-4AC6-939F-B9D1B69B0173}" presName="composite3" presStyleCnt="0"/>
      <dgm:spPr/>
      <dgm:t>
        <a:bodyPr/>
        <a:lstStyle/>
        <a:p>
          <a:endParaRPr lang="pt-BR"/>
        </a:p>
      </dgm:t>
    </dgm:pt>
    <dgm:pt modelId="{54D9C46B-648A-46B1-97DD-A0BF2296761C}" type="pres">
      <dgm:prSet presAssocID="{9BC1A678-58EA-4AC6-939F-B9D1B69B0173}" presName="background3" presStyleLbl="node3" presStyleIdx="1" presStyleCnt="6"/>
      <dgm:spPr/>
      <dgm:t>
        <a:bodyPr/>
        <a:lstStyle/>
        <a:p>
          <a:endParaRPr lang="pt-BR"/>
        </a:p>
      </dgm:t>
    </dgm:pt>
    <dgm:pt modelId="{F9C0D7D4-D700-47CC-984B-D92E28A4B046}" type="pres">
      <dgm:prSet presAssocID="{9BC1A678-58EA-4AC6-939F-B9D1B69B0173}" presName="text3" presStyleLbl="fgAcc3" presStyleIdx="1" presStyleCnt="6" custScaleY="67489" custLinFactNeighborX="-55672" custLinFactNeighborY="-161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5B0F7E5-5A1A-4F07-925A-91805AFD2B7B}" type="pres">
      <dgm:prSet presAssocID="{9BC1A678-58EA-4AC6-939F-B9D1B69B0173}" presName="hierChild4" presStyleCnt="0"/>
      <dgm:spPr/>
      <dgm:t>
        <a:bodyPr/>
        <a:lstStyle/>
        <a:p>
          <a:endParaRPr lang="pt-BR"/>
        </a:p>
      </dgm:t>
    </dgm:pt>
    <dgm:pt modelId="{1C3C34A5-B8F3-4AA8-88B3-25FE4C16F1B9}" type="pres">
      <dgm:prSet presAssocID="{F3EFC594-3407-491A-B3E3-B74BD27F731D}" presName="Name23" presStyleLbl="parChTrans1D4" presStyleIdx="1" presStyleCnt="6"/>
      <dgm:spPr/>
      <dgm:t>
        <a:bodyPr/>
        <a:lstStyle/>
        <a:p>
          <a:endParaRPr lang="pt-BR"/>
        </a:p>
      </dgm:t>
    </dgm:pt>
    <dgm:pt modelId="{7D2FD493-807C-45EE-970A-5A213680796F}" type="pres">
      <dgm:prSet presAssocID="{680681C4-8A24-4FEC-AA62-F3528F939BDA}" presName="hierRoot4" presStyleCnt="0"/>
      <dgm:spPr/>
      <dgm:t>
        <a:bodyPr/>
        <a:lstStyle/>
        <a:p>
          <a:endParaRPr lang="pt-BR"/>
        </a:p>
      </dgm:t>
    </dgm:pt>
    <dgm:pt modelId="{DC891FEF-51F9-46E3-B1C2-F12E5750E36D}" type="pres">
      <dgm:prSet presAssocID="{680681C4-8A24-4FEC-AA62-F3528F939BDA}" presName="composite4" presStyleCnt="0"/>
      <dgm:spPr/>
      <dgm:t>
        <a:bodyPr/>
        <a:lstStyle/>
        <a:p>
          <a:endParaRPr lang="pt-BR"/>
        </a:p>
      </dgm:t>
    </dgm:pt>
    <dgm:pt modelId="{11D3B4C6-8FFA-49D3-849B-01C944E0FDD4}" type="pres">
      <dgm:prSet presAssocID="{680681C4-8A24-4FEC-AA62-F3528F939BDA}" presName="background4" presStyleLbl="node4" presStyleIdx="1" presStyleCnt="6"/>
      <dgm:spPr/>
      <dgm:t>
        <a:bodyPr/>
        <a:lstStyle/>
        <a:p>
          <a:endParaRPr lang="pt-BR"/>
        </a:p>
      </dgm:t>
    </dgm:pt>
    <dgm:pt modelId="{DABC0C92-2064-4137-8120-060898038B37}" type="pres">
      <dgm:prSet presAssocID="{680681C4-8A24-4FEC-AA62-F3528F939BDA}" presName="text4" presStyleLbl="fgAcc4" presStyleIdx="1" presStyleCnt="6" custScaleX="215698" custScaleY="498879" custLinFactNeighborX="-55930" custLinFactNeighborY="13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EEB2466-18FA-415B-A0B1-4A001BC8BA73}" type="pres">
      <dgm:prSet presAssocID="{680681C4-8A24-4FEC-AA62-F3528F939BDA}" presName="hierChild5" presStyleCnt="0"/>
      <dgm:spPr/>
      <dgm:t>
        <a:bodyPr/>
        <a:lstStyle/>
        <a:p>
          <a:endParaRPr lang="pt-BR"/>
        </a:p>
      </dgm:t>
    </dgm:pt>
    <dgm:pt modelId="{C6ABECAA-52AC-4FE3-881C-698E257255CB}" type="pres">
      <dgm:prSet presAssocID="{4A199496-71CB-4A06-8BCD-D8F5C3757CEF}" presName="Name17" presStyleLbl="parChTrans1D3" presStyleIdx="2" presStyleCnt="6"/>
      <dgm:spPr/>
      <dgm:t>
        <a:bodyPr/>
        <a:lstStyle/>
        <a:p>
          <a:endParaRPr lang="pt-BR"/>
        </a:p>
      </dgm:t>
    </dgm:pt>
    <dgm:pt modelId="{BBC0AF60-F167-443A-8C5A-F663FE5C9C08}" type="pres">
      <dgm:prSet presAssocID="{6CF21C14-EB41-4947-9FDB-94D268378880}" presName="hierRoot3" presStyleCnt="0"/>
      <dgm:spPr/>
      <dgm:t>
        <a:bodyPr/>
        <a:lstStyle/>
        <a:p>
          <a:endParaRPr lang="pt-BR"/>
        </a:p>
      </dgm:t>
    </dgm:pt>
    <dgm:pt modelId="{FB883A47-4329-455B-AA75-2663719A314F}" type="pres">
      <dgm:prSet presAssocID="{6CF21C14-EB41-4947-9FDB-94D268378880}" presName="composite3" presStyleCnt="0"/>
      <dgm:spPr/>
      <dgm:t>
        <a:bodyPr/>
        <a:lstStyle/>
        <a:p>
          <a:endParaRPr lang="pt-BR"/>
        </a:p>
      </dgm:t>
    </dgm:pt>
    <dgm:pt modelId="{9350FE46-E6FC-4F74-9AFD-B7C596F268AD}" type="pres">
      <dgm:prSet presAssocID="{6CF21C14-EB41-4947-9FDB-94D268378880}" presName="background3" presStyleLbl="node3" presStyleIdx="2" presStyleCnt="6"/>
      <dgm:spPr/>
      <dgm:t>
        <a:bodyPr/>
        <a:lstStyle/>
        <a:p>
          <a:endParaRPr lang="pt-BR"/>
        </a:p>
      </dgm:t>
    </dgm:pt>
    <dgm:pt modelId="{B433B58F-FE76-40F3-96B4-23FAC68B28A4}" type="pres">
      <dgm:prSet presAssocID="{6CF21C14-EB41-4947-9FDB-94D268378880}" presName="text3" presStyleLbl="fgAcc3" presStyleIdx="2" presStyleCnt="6" custScaleX="165639" custScaleY="71612" custLinFactNeighborX="-41188" custLinFactNeighborY="-143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D0824D9-8356-4A6A-8108-1D91C14D6036}" type="pres">
      <dgm:prSet presAssocID="{6CF21C14-EB41-4947-9FDB-94D268378880}" presName="hierChild4" presStyleCnt="0"/>
      <dgm:spPr/>
      <dgm:t>
        <a:bodyPr/>
        <a:lstStyle/>
        <a:p>
          <a:endParaRPr lang="pt-BR"/>
        </a:p>
      </dgm:t>
    </dgm:pt>
    <dgm:pt modelId="{A2EF9A9B-3CB1-4518-9DA0-CAEA11D3EF83}" type="pres">
      <dgm:prSet presAssocID="{3AE3FB34-4B29-4997-AD81-749AFC73BC56}" presName="Name23" presStyleLbl="parChTrans1D4" presStyleIdx="2" presStyleCnt="6"/>
      <dgm:spPr/>
      <dgm:t>
        <a:bodyPr/>
        <a:lstStyle/>
        <a:p>
          <a:endParaRPr lang="pt-BR"/>
        </a:p>
      </dgm:t>
    </dgm:pt>
    <dgm:pt modelId="{0D80FE2A-32A9-429B-AE6D-7F9F989E14D3}" type="pres">
      <dgm:prSet presAssocID="{00AD85EB-C721-4B88-8E5B-31597F4C2EBE}" presName="hierRoot4" presStyleCnt="0"/>
      <dgm:spPr/>
      <dgm:t>
        <a:bodyPr/>
        <a:lstStyle/>
        <a:p>
          <a:endParaRPr lang="pt-BR"/>
        </a:p>
      </dgm:t>
    </dgm:pt>
    <dgm:pt modelId="{B2F3D183-D716-4F86-8FF5-D1611F5E174C}" type="pres">
      <dgm:prSet presAssocID="{00AD85EB-C721-4B88-8E5B-31597F4C2EBE}" presName="composite4" presStyleCnt="0"/>
      <dgm:spPr/>
      <dgm:t>
        <a:bodyPr/>
        <a:lstStyle/>
        <a:p>
          <a:endParaRPr lang="pt-BR"/>
        </a:p>
      </dgm:t>
    </dgm:pt>
    <dgm:pt modelId="{77C4E7AB-DBA2-4ECA-AF5B-AA81EA95455B}" type="pres">
      <dgm:prSet presAssocID="{00AD85EB-C721-4B88-8E5B-31597F4C2EBE}" presName="background4" presStyleLbl="node4" presStyleIdx="2" presStyleCnt="6"/>
      <dgm:spPr/>
      <dgm:t>
        <a:bodyPr/>
        <a:lstStyle/>
        <a:p>
          <a:endParaRPr lang="pt-BR"/>
        </a:p>
      </dgm:t>
    </dgm:pt>
    <dgm:pt modelId="{4F0A05C6-16E2-4E0A-BB78-E963548495A1}" type="pres">
      <dgm:prSet presAssocID="{00AD85EB-C721-4B88-8E5B-31597F4C2EBE}" presName="text4" presStyleLbl="fgAcc4" presStyleIdx="2" presStyleCnt="6" custScaleX="194706" custScaleY="197488" custLinFactNeighborX="-4118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7DD2E71-2DAD-413B-A73F-00505B7C99C2}" type="pres">
      <dgm:prSet presAssocID="{00AD85EB-C721-4B88-8E5B-31597F4C2EBE}" presName="hierChild5" presStyleCnt="0"/>
      <dgm:spPr/>
      <dgm:t>
        <a:bodyPr/>
        <a:lstStyle/>
        <a:p>
          <a:endParaRPr lang="pt-BR"/>
        </a:p>
      </dgm:t>
    </dgm:pt>
    <dgm:pt modelId="{9D213570-45C3-409B-8E75-2ABADCD37EC4}" type="pres">
      <dgm:prSet presAssocID="{8FAAB948-DB3A-4D99-93CA-0CCBEE5212AA}" presName="Name17" presStyleLbl="parChTrans1D3" presStyleIdx="3" presStyleCnt="6"/>
      <dgm:spPr/>
      <dgm:t>
        <a:bodyPr/>
        <a:lstStyle/>
        <a:p>
          <a:endParaRPr lang="pt-BR"/>
        </a:p>
      </dgm:t>
    </dgm:pt>
    <dgm:pt modelId="{B9C8C8AE-4068-4193-B71D-C2A400948DD4}" type="pres">
      <dgm:prSet presAssocID="{E9E8B4A6-8BFE-422E-B8CA-235FA08D57B4}" presName="hierRoot3" presStyleCnt="0"/>
      <dgm:spPr/>
      <dgm:t>
        <a:bodyPr/>
        <a:lstStyle/>
        <a:p>
          <a:endParaRPr lang="pt-BR"/>
        </a:p>
      </dgm:t>
    </dgm:pt>
    <dgm:pt modelId="{0F0B9C31-A9F9-496A-AED5-28D06FA71191}" type="pres">
      <dgm:prSet presAssocID="{E9E8B4A6-8BFE-422E-B8CA-235FA08D57B4}" presName="composite3" presStyleCnt="0"/>
      <dgm:spPr/>
      <dgm:t>
        <a:bodyPr/>
        <a:lstStyle/>
        <a:p>
          <a:endParaRPr lang="pt-BR"/>
        </a:p>
      </dgm:t>
    </dgm:pt>
    <dgm:pt modelId="{99EF873F-B8C2-45DE-BF2F-A820ACF6E522}" type="pres">
      <dgm:prSet presAssocID="{E9E8B4A6-8BFE-422E-B8CA-235FA08D57B4}" presName="background3" presStyleLbl="node3" presStyleIdx="3" presStyleCnt="6"/>
      <dgm:spPr/>
      <dgm:t>
        <a:bodyPr/>
        <a:lstStyle/>
        <a:p>
          <a:endParaRPr lang="pt-BR"/>
        </a:p>
      </dgm:t>
    </dgm:pt>
    <dgm:pt modelId="{FA9A288C-98AC-44EF-B19C-921F5A709E58}" type="pres">
      <dgm:prSet presAssocID="{E9E8B4A6-8BFE-422E-B8CA-235FA08D57B4}" presName="text3" presStyleLbl="fgAcc3" presStyleIdx="3" presStyleCnt="6" custScaleX="122907" custScaleY="67911" custLinFactNeighborX="-2385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B3A6FE-5320-474A-866A-9EECBE95DDA3}" type="pres">
      <dgm:prSet presAssocID="{E9E8B4A6-8BFE-422E-B8CA-235FA08D57B4}" presName="hierChild4" presStyleCnt="0"/>
      <dgm:spPr/>
      <dgm:t>
        <a:bodyPr/>
        <a:lstStyle/>
        <a:p>
          <a:endParaRPr lang="pt-BR"/>
        </a:p>
      </dgm:t>
    </dgm:pt>
    <dgm:pt modelId="{0ECEB60B-DEE2-48D1-9255-65A1A317D605}" type="pres">
      <dgm:prSet presAssocID="{D0023E49-B146-40D0-97A1-2273AB7F1B38}" presName="Name23" presStyleLbl="parChTrans1D4" presStyleIdx="3" presStyleCnt="6"/>
      <dgm:spPr/>
      <dgm:t>
        <a:bodyPr/>
        <a:lstStyle/>
        <a:p>
          <a:endParaRPr lang="pt-BR"/>
        </a:p>
      </dgm:t>
    </dgm:pt>
    <dgm:pt modelId="{3C6F0B46-DDD9-449E-91F9-8ADC7EF6FC6D}" type="pres">
      <dgm:prSet presAssocID="{B6B25BFE-341E-4B42-BF7B-D48200F5735C}" presName="hierRoot4" presStyleCnt="0"/>
      <dgm:spPr/>
      <dgm:t>
        <a:bodyPr/>
        <a:lstStyle/>
        <a:p>
          <a:endParaRPr lang="pt-BR"/>
        </a:p>
      </dgm:t>
    </dgm:pt>
    <dgm:pt modelId="{E514E30E-A0D0-4260-A35F-81730253CC85}" type="pres">
      <dgm:prSet presAssocID="{B6B25BFE-341E-4B42-BF7B-D48200F5735C}" presName="composite4" presStyleCnt="0"/>
      <dgm:spPr/>
      <dgm:t>
        <a:bodyPr/>
        <a:lstStyle/>
        <a:p>
          <a:endParaRPr lang="pt-BR"/>
        </a:p>
      </dgm:t>
    </dgm:pt>
    <dgm:pt modelId="{0C07AB23-6F08-42BC-A991-3FE4E4C66433}" type="pres">
      <dgm:prSet presAssocID="{B6B25BFE-341E-4B42-BF7B-D48200F5735C}" presName="background4" presStyleLbl="node4" presStyleIdx="3" presStyleCnt="6"/>
      <dgm:spPr/>
      <dgm:t>
        <a:bodyPr/>
        <a:lstStyle/>
        <a:p>
          <a:endParaRPr lang="pt-BR"/>
        </a:p>
      </dgm:t>
    </dgm:pt>
    <dgm:pt modelId="{DC797115-AC0C-460D-95A9-68DC5543832E}" type="pres">
      <dgm:prSet presAssocID="{B6B25BFE-341E-4B42-BF7B-D48200F5735C}" presName="text4" presStyleLbl="fgAcc4" presStyleIdx="3" presStyleCnt="6" custScaleX="205244" custScaleY="261697" custLinFactNeighborX="-23857" custLinFactNeighborY="545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8B978A-71F4-4002-BFDD-30812293CAC5}" type="pres">
      <dgm:prSet presAssocID="{B6B25BFE-341E-4B42-BF7B-D48200F5735C}" presName="hierChild5" presStyleCnt="0"/>
      <dgm:spPr/>
      <dgm:t>
        <a:bodyPr/>
        <a:lstStyle/>
        <a:p>
          <a:endParaRPr lang="pt-BR"/>
        </a:p>
      </dgm:t>
    </dgm:pt>
    <dgm:pt modelId="{8FCA2730-718A-43C3-A33C-850DD6CE4D27}" type="pres">
      <dgm:prSet presAssocID="{A997CCD6-15C4-4F81-8649-792DB6198EC3}" presName="Name17" presStyleLbl="parChTrans1D3" presStyleIdx="4" presStyleCnt="6"/>
      <dgm:spPr/>
      <dgm:t>
        <a:bodyPr/>
        <a:lstStyle/>
        <a:p>
          <a:endParaRPr lang="pt-BR"/>
        </a:p>
      </dgm:t>
    </dgm:pt>
    <dgm:pt modelId="{18430F10-39F9-4E7E-8DE0-6E39251DD513}" type="pres">
      <dgm:prSet presAssocID="{388F2A0D-6596-440C-A4B7-70A3CD9DA269}" presName="hierRoot3" presStyleCnt="0"/>
      <dgm:spPr/>
    </dgm:pt>
    <dgm:pt modelId="{A4076CCE-21BA-4510-A6AC-06ADE7D02A14}" type="pres">
      <dgm:prSet presAssocID="{388F2A0D-6596-440C-A4B7-70A3CD9DA269}" presName="composite3" presStyleCnt="0"/>
      <dgm:spPr/>
    </dgm:pt>
    <dgm:pt modelId="{4C6C82D2-F5C9-4EBF-9139-DC94B50E5398}" type="pres">
      <dgm:prSet presAssocID="{388F2A0D-6596-440C-A4B7-70A3CD9DA269}" presName="background3" presStyleLbl="node3" presStyleIdx="4" presStyleCnt="6"/>
      <dgm:spPr/>
    </dgm:pt>
    <dgm:pt modelId="{E2FB9CF7-F332-40C9-8EA7-694E2D5CBF04}" type="pres">
      <dgm:prSet presAssocID="{388F2A0D-6596-440C-A4B7-70A3CD9DA269}" presName="text3" presStyleLbl="fgAcc3" presStyleIdx="4" presStyleCnt="6" custScaleX="146410" custScaleY="8264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1322B28-11CD-424B-9638-C20950F22BDA}" type="pres">
      <dgm:prSet presAssocID="{388F2A0D-6596-440C-A4B7-70A3CD9DA269}" presName="hierChild4" presStyleCnt="0"/>
      <dgm:spPr/>
    </dgm:pt>
    <dgm:pt modelId="{8AAF99AF-DE31-46A8-BA00-CDB9A7C9A214}" type="pres">
      <dgm:prSet presAssocID="{2B6194C4-17A0-4803-BAF5-FF7839BE91EE}" presName="Name23" presStyleLbl="parChTrans1D4" presStyleIdx="4" presStyleCnt="6"/>
      <dgm:spPr/>
      <dgm:t>
        <a:bodyPr/>
        <a:lstStyle/>
        <a:p>
          <a:endParaRPr lang="pt-BR"/>
        </a:p>
      </dgm:t>
    </dgm:pt>
    <dgm:pt modelId="{5644A9C6-8FE8-43BF-B14F-E49245951BD4}" type="pres">
      <dgm:prSet presAssocID="{FB2A4E45-44EF-4C5B-A438-8D0065F74EA2}" presName="hierRoot4" presStyleCnt="0"/>
      <dgm:spPr/>
    </dgm:pt>
    <dgm:pt modelId="{DA0460EC-65E0-4314-AD46-3166418B6B24}" type="pres">
      <dgm:prSet presAssocID="{FB2A4E45-44EF-4C5B-A438-8D0065F74EA2}" presName="composite4" presStyleCnt="0"/>
      <dgm:spPr/>
    </dgm:pt>
    <dgm:pt modelId="{0DA37026-D0F2-4C6F-A348-F7CCBD8ED569}" type="pres">
      <dgm:prSet presAssocID="{FB2A4E45-44EF-4C5B-A438-8D0065F74EA2}" presName="background4" presStyleLbl="node4" presStyleIdx="4" presStyleCnt="6"/>
      <dgm:spPr/>
    </dgm:pt>
    <dgm:pt modelId="{AEB0BB8E-62A5-49E6-BAAC-3FDA1933C9DE}" type="pres">
      <dgm:prSet presAssocID="{FB2A4E45-44EF-4C5B-A438-8D0065F74EA2}" presName="text4" presStyleLbl="fgAcc4" presStyleIdx="4" presStyleCnt="6" custScaleX="178197" custScaleY="14640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5970068-EA01-428C-86AB-C07AC7D7122E}" type="pres">
      <dgm:prSet presAssocID="{FB2A4E45-44EF-4C5B-A438-8D0065F74EA2}" presName="hierChild5" presStyleCnt="0"/>
      <dgm:spPr/>
    </dgm:pt>
    <dgm:pt modelId="{8BCD0B3A-64E9-40C0-BEFE-0927D0FEB95B}" type="pres">
      <dgm:prSet presAssocID="{BE14A02B-CAE1-431E-9BD3-49ED8F5A4F7A}" presName="Name17" presStyleLbl="parChTrans1D3" presStyleIdx="5" presStyleCnt="6"/>
      <dgm:spPr/>
      <dgm:t>
        <a:bodyPr/>
        <a:lstStyle/>
        <a:p>
          <a:endParaRPr lang="pt-BR"/>
        </a:p>
      </dgm:t>
    </dgm:pt>
    <dgm:pt modelId="{6B02830E-3A53-494B-837C-E87ED5DEC964}" type="pres">
      <dgm:prSet presAssocID="{4DBFC724-A87F-4463-B558-1BCC4F45B08A}" presName="hierRoot3" presStyleCnt="0"/>
      <dgm:spPr/>
    </dgm:pt>
    <dgm:pt modelId="{A521F5F2-1C0C-435A-8163-7E9E78F8F94A}" type="pres">
      <dgm:prSet presAssocID="{4DBFC724-A87F-4463-B558-1BCC4F45B08A}" presName="composite3" presStyleCnt="0"/>
      <dgm:spPr/>
    </dgm:pt>
    <dgm:pt modelId="{3F22301D-0CA2-4CD5-94A6-FE304D8078FF}" type="pres">
      <dgm:prSet presAssocID="{4DBFC724-A87F-4463-B558-1BCC4F45B08A}" presName="background3" presStyleLbl="node3" presStyleIdx="5" presStyleCnt="6"/>
      <dgm:spPr/>
    </dgm:pt>
    <dgm:pt modelId="{9E568449-BAE4-4004-9BDA-3098C15697DA}" type="pres">
      <dgm:prSet presAssocID="{4DBFC724-A87F-4463-B558-1BCC4F45B08A}" presName="text3" presStyleLbl="fgAcc3" presStyleIdx="5" presStyleCnt="6" custAng="0" custScaleX="82645" custScaleY="82645" custLinFactNeighborX="3751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78DFFF8-DE49-40A5-A92D-9CF4BC455DA8}" type="pres">
      <dgm:prSet presAssocID="{4DBFC724-A87F-4463-B558-1BCC4F45B08A}" presName="hierChild4" presStyleCnt="0"/>
      <dgm:spPr/>
    </dgm:pt>
    <dgm:pt modelId="{6E475367-EAE2-4B1E-8043-196484DFDB0C}" type="pres">
      <dgm:prSet presAssocID="{AC72774D-099E-4FE5-B26B-CC81994D5F4E}" presName="Name23" presStyleLbl="parChTrans1D4" presStyleIdx="5" presStyleCnt="6"/>
      <dgm:spPr/>
      <dgm:t>
        <a:bodyPr/>
        <a:lstStyle/>
        <a:p>
          <a:endParaRPr lang="pt-BR"/>
        </a:p>
      </dgm:t>
    </dgm:pt>
    <dgm:pt modelId="{31FB1215-D113-4CF6-9018-2A73F31E172F}" type="pres">
      <dgm:prSet presAssocID="{B275792D-B119-49B8-8824-D42BCC24E2F4}" presName="hierRoot4" presStyleCnt="0"/>
      <dgm:spPr/>
    </dgm:pt>
    <dgm:pt modelId="{A0F6AFDB-521F-478B-BB53-0E25AB0EAD22}" type="pres">
      <dgm:prSet presAssocID="{B275792D-B119-49B8-8824-D42BCC24E2F4}" presName="composite4" presStyleCnt="0"/>
      <dgm:spPr/>
    </dgm:pt>
    <dgm:pt modelId="{45B346F3-F766-4281-93DA-44F9DD38117D}" type="pres">
      <dgm:prSet presAssocID="{B275792D-B119-49B8-8824-D42BCC24E2F4}" presName="background4" presStyleLbl="node4" presStyleIdx="5" presStyleCnt="6"/>
      <dgm:spPr/>
    </dgm:pt>
    <dgm:pt modelId="{9B6C7C14-5D10-4E07-989F-493BC38CCC10}" type="pres">
      <dgm:prSet presAssocID="{B275792D-B119-49B8-8824-D42BCC24E2F4}" presName="text4" presStyleLbl="fgAcc4" presStyleIdx="5" presStyleCnt="6" custScaleX="93959" custScaleY="110000" custLinFactNeighborX="3772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B58813-18B4-4D7E-99EE-AFFB58324706}" type="pres">
      <dgm:prSet presAssocID="{B275792D-B119-49B8-8824-D42BCC24E2F4}" presName="hierChild5" presStyleCnt="0"/>
      <dgm:spPr/>
    </dgm:pt>
  </dgm:ptLst>
  <dgm:cxnLst>
    <dgm:cxn modelId="{9A07F081-A19F-4F42-88B4-DFF2D70401C7}" type="presOf" srcId="{D72DF66D-D3CA-4072-992F-4DCEF85F0D37}" destId="{C5681974-F468-4E4C-9F36-374B131118A5}" srcOrd="0" destOrd="0" presId="urn:microsoft.com/office/officeart/2005/8/layout/hierarchy1"/>
    <dgm:cxn modelId="{76695411-D818-44A4-91FD-69563B231704}" type="presOf" srcId="{E9E8B4A6-8BFE-422E-B8CA-235FA08D57B4}" destId="{FA9A288C-98AC-44EF-B19C-921F5A709E58}" srcOrd="0" destOrd="0" presId="urn:microsoft.com/office/officeart/2005/8/layout/hierarchy1"/>
    <dgm:cxn modelId="{46B63CE8-CE2F-45B8-AE16-FB7C040A0FEC}" srcId="{D72DF66D-D3CA-4072-992F-4DCEF85F0D37}" destId="{4DBFC724-A87F-4463-B558-1BCC4F45B08A}" srcOrd="5" destOrd="0" parTransId="{BE14A02B-CAE1-431E-9BD3-49ED8F5A4F7A}" sibTransId="{C7B30BE4-A7DB-4F6D-8429-314A1BD85E40}"/>
    <dgm:cxn modelId="{4FA44AED-11AA-49C8-BED4-4B807CCA1406}" type="presOf" srcId="{A997CCD6-15C4-4F81-8649-792DB6198EC3}" destId="{8FCA2730-718A-43C3-A33C-850DD6CE4D27}" srcOrd="0" destOrd="0" presId="urn:microsoft.com/office/officeart/2005/8/layout/hierarchy1"/>
    <dgm:cxn modelId="{FC2069B8-1A75-499B-B65B-1615A4617307}" srcId="{388F2A0D-6596-440C-A4B7-70A3CD9DA269}" destId="{FB2A4E45-44EF-4C5B-A438-8D0065F74EA2}" srcOrd="0" destOrd="0" parTransId="{2B6194C4-17A0-4803-BAF5-FF7839BE91EE}" sibTransId="{83490E25-6748-49DB-974B-5C9B8D094DF7}"/>
    <dgm:cxn modelId="{BE6A24DE-110D-4361-9242-CCA96968BF4B}" type="presOf" srcId="{58F2BDAE-BE31-474A-A91B-BE15C025B2C5}" destId="{7811A5F7-E99B-4EEC-8377-AC5AB272EEC4}" srcOrd="0" destOrd="0" presId="urn:microsoft.com/office/officeart/2005/8/layout/hierarchy1"/>
    <dgm:cxn modelId="{49505548-87BA-4801-8625-0108386F4060}" type="presOf" srcId="{6714C677-79CF-43D5-8351-03DD476E43CF}" destId="{EA5107FE-7CE9-4EBF-BB1E-3527ADAC53F4}" srcOrd="0" destOrd="0" presId="urn:microsoft.com/office/officeart/2005/8/layout/hierarchy1"/>
    <dgm:cxn modelId="{98F064A1-7367-4F15-9211-2F5269CD7625}" type="presOf" srcId="{D0023E49-B146-40D0-97A1-2273AB7F1B38}" destId="{0ECEB60B-DEE2-48D1-9255-65A1A317D605}" srcOrd="0" destOrd="0" presId="urn:microsoft.com/office/officeart/2005/8/layout/hierarchy1"/>
    <dgm:cxn modelId="{603A11B1-2CA6-4ACC-B93E-45011113A99B}" type="presOf" srcId="{4DBFC724-A87F-4463-B558-1BCC4F45B08A}" destId="{9E568449-BAE4-4004-9BDA-3098C15697DA}" srcOrd="0" destOrd="0" presId="urn:microsoft.com/office/officeart/2005/8/layout/hierarchy1"/>
    <dgm:cxn modelId="{DF713F81-1A62-45B4-8E19-D4A50FE003F9}" type="presOf" srcId="{6CF21C14-EB41-4947-9FDB-94D268378880}" destId="{B433B58F-FE76-40F3-96B4-23FAC68B28A4}" srcOrd="0" destOrd="0" presId="urn:microsoft.com/office/officeart/2005/8/layout/hierarchy1"/>
    <dgm:cxn modelId="{34798F8E-F89F-44C6-AD4B-E6BD6CFC155D}" srcId="{D72DF66D-D3CA-4072-992F-4DCEF85F0D37}" destId="{9BC1A678-58EA-4AC6-939F-B9D1B69B0173}" srcOrd="1" destOrd="0" parTransId="{D35D1FF0-F9B6-44B5-92E5-A147181868FA}" sibTransId="{5CBEFAE1-B463-4716-BD0F-27036D6990C4}"/>
    <dgm:cxn modelId="{07F8A848-00AF-49D6-B63B-69BF1AF636FC}" type="presOf" srcId="{388F2A0D-6596-440C-A4B7-70A3CD9DA269}" destId="{E2FB9CF7-F332-40C9-8EA7-694E2D5CBF04}" srcOrd="0" destOrd="0" presId="urn:microsoft.com/office/officeart/2005/8/layout/hierarchy1"/>
    <dgm:cxn modelId="{542A784E-83FA-42AD-BDCF-E97B5D2D0371}" type="presOf" srcId="{3AE3FB34-4B29-4997-AD81-749AFC73BC56}" destId="{A2EF9A9B-3CB1-4518-9DA0-CAEA11D3EF83}" srcOrd="0" destOrd="0" presId="urn:microsoft.com/office/officeart/2005/8/layout/hierarchy1"/>
    <dgm:cxn modelId="{B097BF72-2F06-4EF6-8FE6-1691366D86CC}" type="presOf" srcId="{8FAAB948-DB3A-4D99-93CA-0CCBEE5212AA}" destId="{9D213570-45C3-409B-8E75-2ABADCD37EC4}" srcOrd="0" destOrd="0" presId="urn:microsoft.com/office/officeart/2005/8/layout/hierarchy1"/>
    <dgm:cxn modelId="{BC19E2D5-7229-4820-B6E0-1C50F3984721}" type="presOf" srcId="{D35D1FF0-F9B6-44B5-92E5-A147181868FA}" destId="{64E941AB-F6AE-4BD6-9E2E-0E884B54593A}" srcOrd="0" destOrd="0" presId="urn:microsoft.com/office/officeart/2005/8/layout/hierarchy1"/>
    <dgm:cxn modelId="{FD476FD1-B77C-49D5-B94D-8B33286D51B3}" srcId="{4DBFC724-A87F-4463-B558-1BCC4F45B08A}" destId="{B275792D-B119-49B8-8824-D42BCC24E2F4}" srcOrd="0" destOrd="0" parTransId="{AC72774D-099E-4FE5-B26B-CC81994D5F4E}" sibTransId="{B2B21355-7BAB-4E74-989F-B549B773F185}"/>
    <dgm:cxn modelId="{93149E78-16EE-4698-829C-5FF3F310B3F7}" type="presOf" srcId="{EED5F469-8511-415D-9CE1-A9D2CC6C962D}" destId="{6E3DF04E-72E4-49CF-884A-E07E358D9662}" srcOrd="0" destOrd="0" presId="urn:microsoft.com/office/officeart/2005/8/layout/hierarchy1"/>
    <dgm:cxn modelId="{757CF7BE-DDB3-423C-82CD-66854BF1D84F}" type="presOf" srcId="{B275792D-B119-49B8-8824-D42BCC24E2F4}" destId="{9B6C7C14-5D10-4E07-989F-493BC38CCC10}" srcOrd="0" destOrd="0" presId="urn:microsoft.com/office/officeart/2005/8/layout/hierarchy1"/>
    <dgm:cxn modelId="{C34A81EA-4104-4802-9C03-EC78687B8631}" srcId="{9BC1A678-58EA-4AC6-939F-B9D1B69B0173}" destId="{680681C4-8A24-4FEC-AA62-F3528F939BDA}" srcOrd="0" destOrd="0" parTransId="{F3EFC594-3407-491A-B3E3-B74BD27F731D}" sibTransId="{648CF87E-A766-4C33-9B15-E587A57E0F8D}"/>
    <dgm:cxn modelId="{70F268AE-1C03-47C8-ACB7-2218C81BC8FA}" srcId="{6714C677-79CF-43D5-8351-03DD476E43CF}" destId="{58F2BDAE-BE31-474A-A91B-BE15C025B2C5}" srcOrd="0" destOrd="0" parTransId="{EED5F469-8511-415D-9CE1-A9D2CC6C962D}" sibTransId="{4BA99177-3CDC-485C-81E7-32600FE8FCA0}"/>
    <dgm:cxn modelId="{67B6B332-54F8-4EC1-9292-34E12F7535B5}" type="presOf" srcId="{2B6194C4-17A0-4803-BAF5-FF7839BE91EE}" destId="{8AAF99AF-DE31-46A8-BA00-CDB9A7C9A214}" srcOrd="0" destOrd="0" presId="urn:microsoft.com/office/officeart/2005/8/layout/hierarchy1"/>
    <dgm:cxn modelId="{88215BF9-FD3B-4DF9-9C43-0BC3377D94F4}" type="presOf" srcId="{AC72774D-099E-4FE5-B26B-CC81994D5F4E}" destId="{6E475367-EAE2-4B1E-8043-196484DFDB0C}" srcOrd="0" destOrd="0" presId="urn:microsoft.com/office/officeart/2005/8/layout/hierarchy1"/>
    <dgm:cxn modelId="{9361779F-C4A2-40D3-8A30-228908E648C6}" type="presOf" srcId="{BE14A02B-CAE1-431E-9BD3-49ED8F5A4F7A}" destId="{8BCD0B3A-64E9-40C0-BEFE-0927D0FEB95B}" srcOrd="0" destOrd="0" presId="urn:microsoft.com/office/officeart/2005/8/layout/hierarchy1"/>
    <dgm:cxn modelId="{DC656F0D-8B62-448F-A27A-72AE7EC1566A}" srcId="{D72DF66D-D3CA-4072-992F-4DCEF85F0D37}" destId="{6CF21C14-EB41-4947-9FDB-94D268378880}" srcOrd="2" destOrd="0" parTransId="{4A199496-71CB-4A06-8BCD-D8F5C3757CEF}" sibTransId="{B666BDDD-B0A5-45C5-AFD2-0D2C50A744C8}"/>
    <dgm:cxn modelId="{E6446C6C-5886-4A0E-B988-D2616E04582E}" type="presOf" srcId="{B6B25BFE-341E-4B42-BF7B-D48200F5735C}" destId="{DC797115-AC0C-460D-95A9-68DC5543832E}" srcOrd="0" destOrd="0" presId="urn:microsoft.com/office/officeart/2005/8/layout/hierarchy1"/>
    <dgm:cxn modelId="{DBD273C5-054E-4194-930D-574BB91113CB}" type="presOf" srcId="{00AD85EB-C721-4B88-8E5B-31597F4C2EBE}" destId="{4F0A05C6-16E2-4E0A-BB78-E963548495A1}" srcOrd="0" destOrd="0" presId="urn:microsoft.com/office/officeart/2005/8/layout/hierarchy1"/>
    <dgm:cxn modelId="{337DAC42-6504-41E0-9F71-6FADCE421A9B}" type="presOf" srcId="{FB2A4E45-44EF-4C5B-A438-8D0065F74EA2}" destId="{AEB0BB8E-62A5-49E6-BAAC-3FDA1933C9DE}" srcOrd="0" destOrd="0" presId="urn:microsoft.com/office/officeart/2005/8/layout/hierarchy1"/>
    <dgm:cxn modelId="{DEC8B1AE-B347-4666-894D-C264EF747805}" srcId="{D72DF66D-D3CA-4072-992F-4DCEF85F0D37}" destId="{388F2A0D-6596-440C-A4B7-70A3CD9DA269}" srcOrd="4" destOrd="0" parTransId="{A997CCD6-15C4-4F81-8649-792DB6198EC3}" sibTransId="{E2E5A821-4689-4398-8CDB-3A5C6B295460}"/>
    <dgm:cxn modelId="{C737FEE6-5875-4288-9658-654419DFCCBB}" srcId="{AE81F462-2AA5-4A5F-8012-CC4C804AB03F}" destId="{D72DF66D-D3CA-4072-992F-4DCEF85F0D37}" srcOrd="0" destOrd="0" parTransId="{F5277ADA-B7B7-4966-90DF-7F72C8ED825E}" sibTransId="{71AAE39E-DAD3-4290-9733-5ECCAAA7A428}"/>
    <dgm:cxn modelId="{7527BF58-C69C-4E6B-90FB-03B89BEDB127}" type="presOf" srcId="{A47B0A8E-EA18-42FF-AEAA-0D206A9B1975}" destId="{3C6CC404-C6ED-4809-868B-DA4F8E5373E5}" srcOrd="0" destOrd="0" presId="urn:microsoft.com/office/officeart/2005/8/layout/hierarchy1"/>
    <dgm:cxn modelId="{471E3D0B-5CE1-4D76-9470-9ECC925A6567}" type="presOf" srcId="{AE81F462-2AA5-4A5F-8012-CC4C804AB03F}" destId="{E60FAF7C-A879-4159-B06F-8DE5E9F05B9F}" srcOrd="0" destOrd="0" presId="urn:microsoft.com/office/officeart/2005/8/layout/hierarchy1"/>
    <dgm:cxn modelId="{373711F5-ADDD-4460-A0EC-ED2C49DE4087}" type="presOf" srcId="{F3EFC594-3407-491A-B3E3-B74BD27F731D}" destId="{1C3C34A5-B8F3-4AA8-88B3-25FE4C16F1B9}" srcOrd="0" destOrd="0" presId="urn:microsoft.com/office/officeart/2005/8/layout/hierarchy1"/>
    <dgm:cxn modelId="{9770CB04-EAF3-41A4-968F-BFD6A2522F4A}" srcId="{D72DF66D-D3CA-4072-992F-4DCEF85F0D37}" destId="{6714C677-79CF-43D5-8351-03DD476E43CF}" srcOrd="0" destOrd="0" parTransId="{1DCDA25E-9A74-4C64-9F52-0CB15205422C}" sibTransId="{336B036A-8D7A-4DBB-BED7-1B34CE32A95A}"/>
    <dgm:cxn modelId="{C8E27191-E5AC-45B3-A7B2-9E68E5901B9D}" srcId="{D72DF66D-D3CA-4072-992F-4DCEF85F0D37}" destId="{E9E8B4A6-8BFE-422E-B8CA-235FA08D57B4}" srcOrd="3" destOrd="0" parTransId="{8FAAB948-DB3A-4D99-93CA-0CCBEE5212AA}" sibTransId="{53AA5046-07AC-4B11-97DA-D27EC7AC388C}"/>
    <dgm:cxn modelId="{0B060585-3E51-4AD0-8961-4AAEB2102501}" type="presOf" srcId="{F5277ADA-B7B7-4966-90DF-7F72C8ED825E}" destId="{FEFADDA4-0621-4C5D-A1A1-1FFF05197CA6}" srcOrd="0" destOrd="0" presId="urn:microsoft.com/office/officeart/2005/8/layout/hierarchy1"/>
    <dgm:cxn modelId="{323A20B2-423B-4F02-8DCE-05ED09728767}" type="presOf" srcId="{680681C4-8A24-4FEC-AA62-F3528F939BDA}" destId="{DABC0C92-2064-4137-8120-060898038B37}" srcOrd="0" destOrd="0" presId="urn:microsoft.com/office/officeart/2005/8/layout/hierarchy1"/>
    <dgm:cxn modelId="{D485CFB9-AF0C-460E-A186-0C0FF3F3C882}" srcId="{E9E8B4A6-8BFE-422E-B8CA-235FA08D57B4}" destId="{B6B25BFE-341E-4B42-BF7B-D48200F5735C}" srcOrd="0" destOrd="0" parTransId="{D0023E49-B146-40D0-97A1-2273AB7F1B38}" sibTransId="{F4C47FCE-7E34-4479-997B-24797F9C1BB3}"/>
    <dgm:cxn modelId="{34F56044-1E41-450E-8434-91366B4C9DC8}" type="presOf" srcId="{4A199496-71CB-4A06-8BCD-D8F5C3757CEF}" destId="{C6ABECAA-52AC-4FE3-881C-698E257255CB}" srcOrd="0" destOrd="0" presId="urn:microsoft.com/office/officeart/2005/8/layout/hierarchy1"/>
    <dgm:cxn modelId="{593228F9-3B8F-4937-A02E-ABD3856988B0}" type="presOf" srcId="{9BC1A678-58EA-4AC6-939F-B9D1B69B0173}" destId="{F9C0D7D4-D700-47CC-984B-D92E28A4B046}" srcOrd="0" destOrd="0" presId="urn:microsoft.com/office/officeart/2005/8/layout/hierarchy1"/>
    <dgm:cxn modelId="{692211F4-9495-49B0-8782-4E6A91F532AD}" type="presOf" srcId="{1DCDA25E-9A74-4C64-9F52-0CB15205422C}" destId="{52E9E0F7-FF86-40FF-A035-8C8D1524E821}" srcOrd="0" destOrd="0" presId="urn:microsoft.com/office/officeart/2005/8/layout/hierarchy1"/>
    <dgm:cxn modelId="{F06601A9-4F06-4928-9DA2-67658FB91F20}" srcId="{A47B0A8E-EA18-42FF-AEAA-0D206A9B1975}" destId="{AE81F462-2AA5-4A5F-8012-CC4C804AB03F}" srcOrd="0" destOrd="0" parTransId="{F54B4313-A916-4597-9F74-10F78FA6050E}" sibTransId="{520FA05F-0FAD-4EC0-B440-32C5AAFBF961}"/>
    <dgm:cxn modelId="{623C37F4-45D4-4860-B94A-FFCDE9D9A538}" srcId="{6CF21C14-EB41-4947-9FDB-94D268378880}" destId="{00AD85EB-C721-4B88-8E5B-31597F4C2EBE}" srcOrd="0" destOrd="0" parTransId="{3AE3FB34-4B29-4997-AD81-749AFC73BC56}" sibTransId="{BD4CBA1E-DDF8-4AFD-BD5E-F18A98AD6F9D}"/>
    <dgm:cxn modelId="{6CE379D5-37D2-4CAB-97CD-69272ECA1D64}" type="presParOf" srcId="{3C6CC404-C6ED-4809-868B-DA4F8E5373E5}" destId="{6D6C4446-B2E4-4BC2-ABA4-33EA60EA2BCB}" srcOrd="0" destOrd="0" presId="urn:microsoft.com/office/officeart/2005/8/layout/hierarchy1"/>
    <dgm:cxn modelId="{A0637B21-3C36-4110-9A03-7A994A6B4D38}" type="presParOf" srcId="{6D6C4446-B2E4-4BC2-ABA4-33EA60EA2BCB}" destId="{8D8551EF-68E7-4F14-B747-3E8213B00CA8}" srcOrd="0" destOrd="0" presId="urn:microsoft.com/office/officeart/2005/8/layout/hierarchy1"/>
    <dgm:cxn modelId="{A782FCFF-7623-40CC-BABD-3EEF1522B487}" type="presParOf" srcId="{8D8551EF-68E7-4F14-B747-3E8213B00CA8}" destId="{4DF1D9A8-37F8-4F74-919B-95991CCB1DC7}" srcOrd="0" destOrd="0" presId="urn:microsoft.com/office/officeart/2005/8/layout/hierarchy1"/>
    <dgm:cxn modelId="{5F2FD470-4A2C-48B4-86D4-EF470EB5D43F}" type="presParOf" srcId="{8D8551EF-68E7-4F14-B747-3E8213B00CA8}" destId="{E60FAF7C-A879-4159-B06F-8DE5E9F05B9F}" srcOrd="1" destOrd="0" presId="urn:microsoft.com/office/officeart/2005/8/layout/hierarchy1"/>
    <dgm:cxn modelId="{5CB131D3-2AC3-49B1-BF6A-A20E7D658DCE}" type="presParOf" srcId="{6D6C4446-B2E4-4BC2-ABA4-33EA60EA2BCB}" destId="{97D2C360-00C1-4B00-80E7-7C690D56E3C3}" srcOrd="1" destOrd="0" presId="urn:microsoft.com/office/officeart/2005/8/layout/hierarchy1"/>
    <dgm:cxn modelId="{439A3293-626C-42D2-9C62-1C07E8101167}" type="presParOf" srcId="{97D2C360-00C1-4B00-80E7-7C690D56E3C3}" destId="{FEFADDA4-0621-4C5D-A1A1-1FFF05197CA6}" srcOrd="0" destOrd="0" presId="urn:microsoft.com/office/officeart/2005/8/layout/hierarchy1"/>
    <dgm:cxn modelId="{D40DFAD4-B780-411F-ADC6-CC14E33AEE9C}" type="presParOf" srcId="{97D2C360-00C1-4B00-80E7-7C690D56E3C3}" destId="{BA6A3337-5F18-4603-AE74-CAA6C5A2B84B}" srcOrd="1" destOrd="0" presId="urn:microsoft.com/office/officeart/2005/8/layout/hierarchy1"/>
    <dgm:cxn modelId="{3D07C8C3-6F79-4D56-89A1-B8254B77CC18}" type="presParOf" srcId="{BA6A3337-5F18-4603-AE74-CAA6C5A2B84B}" destId="{0065F796-1EF6-41BC-BBCA-2D608D265928}" srcOrd="0" destOrd="0" presId="urn:microsoft.com/office/officeart/2005/8/layout/hierarchy1"/>
    <dgm:cxn modelId="{1C2A5D5B-BEC6-4C54-A172-8BABD6E43883}" type="presParOf" srcId="{0065F796-1EF6-41BC-BBCA-2D608D265928}" destId="{E9223F7C-0596-4850-814D-9DBECD987F8A}" srcOrd="0" destOrd="0" presId="urn:microsoft.com/office/officeart/2005/8/layout/hierarchy1"/>
    <dgm:cxn modelId="{D8BFE7B8-8402-4D2F-99CA-AC840482FC7D}" type="presParOf" srcId="{0065F796-1EF6-41BC-BBCA-2D608D265928}" destId="{C5681974-F468-4E4C-9F36-374B131118A5}" srcOrd="1" destOrd="0" presId="urn:microsoft.com/office/officeart/2005/8/layout/hierarchy1"/>
    <dgm:cxn modelId="{3B2A988C-78C2-4A9B-AB80-E7D73F5B0969}" type="presParOf" srcId="{BA6A3337-5F18-4603-AE74-CAA6C5A2B84B}" destId="{16708FCA-95DC-4982-BFFB-E0FAC9245EE7}" srcOrd="1" destOrd="0" presId="urn:microsoft.com/office/officeart/2005/8/layout/hierarchy1"/>
    <dgm:cxn modelId="{90B3C6F1-B6B2-48D1-8D1F-ED2392AC8E6C}" type="presParOf" srcId="{16708FCA-95DC-4982-BFFB-E0FAC9245EE7}" destId="{52E9E0F7-FF86-40FF-A035-8C8D1524E821}" srcOrd="0" destOrd="0" presId="urn:microsoft.com/office/officeart/2005/8/layout/hierarchy1"/>
    <dgm:cxn modelId="{3AA6AA9A-BBC7-4E58-9C96-737EAB646E3A}" type="presParOf" srcId="{16708FCA-95DC-4982-BFFB-E0FAC9245EE7}" destId="{6FDBF549-796D-42D3-847F-7C5192D78C14}" srcOrd="1" destOrd="0" presId="urn:microsoft.com/office/officeart/2005/8/layout/hierarchy1"/>
    <dgm:cxn modelId="{A8512E15-D6CF-467B-A341-437D36FBC540}" type="presParOf" srcId="{6FDBF549-796D-42D3-847F-7C5192D78C14}" destId="{0686944F-BD56-4FBD-936B-BBB393AD1A0B}" srcOrd="0" destOrd="0" presId="urn:microsoft.com/office/officeart/2005/8/layout/hierarchy1"/>
    <dgm:cxn modelId="{03A1B173-2D09-4052-9A70-1AFF593B6A63}" type="presParOf" srcId="{0686944F-BD56-4FBD-936B-BBB393AD1A0B}" destId="{0223C2BC-8F07-4A25-85C2-1C44573FD06A}" srcOrd="0" destOrd="0" presId="urn:microsoft.com/office/officeart/2005/8/layout/hierarchy1"/>
    <dgm:cxn modelId="{A2816F2C-64BB-429C-ADD3-0F70A968110A}" type="presParOf" srcId="{0686944F-BD56-4FBD-936B-BBB393AD1A0B}" destId="{EA5107FE-7CE9-4EBF-BB1E-3527ADAC53F4}" srcOrd="1" destOrd="0" presId="urn:microsoft.com/office/officeart/2005/8/layout/hierarchy1"/>
    <dgm:cxn modelId="{1D647381-2A39-47C5-A500-4757B1538CB4}" type="presParOf" srcId="{6FDBF549-796D-42D3-847F-7C5192D78C14}" destId="{2EC06563-C5FD-4111-A8D7-7F6A43157AF6}" srcOrd="1" destOrd="0" presId="urn:microsoft.com/office/officeart/2005/8/layout/hierarchy1"/>
    <dgm:cxn modelId="{EC782FCC-8182-47B8-9FD1-A968E97C83F9}" type="presParOf" srcId="{2EC06563-C5FD-4111-A8D7-7F6A43157AF6}" destId="{6E3DF04E-72E4-49CF-884A-E07E358D9662}" srcOrd="0" destOrd="0" presId="urn:microsoft.com/office/officeart/2005/8/layout/hierarchy1"/>
    <dgm:cxn modelId="{C8465EE1-14BF-4B6D-9DD5-BB6905AD944F}" type="presParOf" srcId="{2EC06563-C5FD-4111-A8D7-7F6A43157AF6}" destId="{490CDDD9-4CB6-4C60-88B1-BF7717B22F12}" srcOrd="1" destOrd="0" presId="urn:microsoft.com/office/officeart/2005/8/layout/hierarchy1"/>
    <dgm:cxn modelId="{CFFA93FB-EAF0-4231-986A-29FE735CB54A}" type="presParOf" srcId="{490CDDD9-4CB6-4C60-88B1-BF7717B22F12}" destId="{6EC30A67-5C1E-4E5D-970A-EEDEBC7F2F6F}" srcOrd="0" destOrd="0" presId="urn:microsoft.com/office/officeart/2005/8/layout/hierarchy1"/>
    <dgm:cxn modelId="{E186EAF6-C1A3-49D6-A2B9-FAB8BDF1549A}" type="presParOf" srcId="{6EC30A67-5C1E-4E5D-970A-EEDEBC7F2F6F}" destId="{485D0ADE-BD5C-4897-BABB-899ACFE24357}" srcOrd="0" destOrd="0" presId="urn:microsoft.com/office/officeart/2005/8/layout/hierarchy1"/>
    <dgm:cxn modelId="{4442F080-3BD5-4768-9571-B1BCE300F444}" type="presParOf" srcId="{6EC30A67-5C1E-4E5D-970A-EEDEBC7F2F6F}" destId="{7811A5F7-E99B-4EEC-8377-AC5AB272EEC4}" srcOrd="1" destOrd="0" presId="urn:microsoft.com/office/officeart/2005/8/layout/hierarchy1"/>
    <dgm:cxn modelId="{422FE70F-96FE-4D07-A257-CA9DF2677A7C}" type="presParOf" srcId="{490CDDD9-4CB6-4C60-88B1-BF7717B22F12}" destId="{35BB506E-1175-494E-97C5-95CA0590CDE7}" srcOrd="1" destOrd="0" presId="urn:microsoft.com/office/officeart/2005/8/layout/hierarchy1"/>
    <dgm:cxn modelId="{F9BA39F9-D7AA-4FD1-B082-B58A188DAFFD}" type="presParOf" srcId="{16708FCA-95DC-4982-BFFB-E0FAC9245EE7}" destId="{64E941AB-F6AE-4BD6-9E2E-0E884B54593A}" srcOrd="2" destOrd="0" presId="urn:microsoft.com/office/officeart/2005/8/layout/hierarchy1"/>
    <dgm:cxn modelId="{BF43015D-105A-4996-9D1D-98F5D19BFEAD}" type="presParOf" srcId="{16708FCA-95DC-4982-BFFB-E0FAC9245EE7}" destId="{F166393D-0C41-415D-BED6-04C20E6E3442}" srcOrd="3" destOrd="0" presId="urn:microsoft.com/office/officeart/2005/8/layout/hierarchy1"/>
    <dgm:cxn modelId="{CD0DB43B-7192-4902-9539-63A6F2AE3C6B}" type="presParOf" srcId="{F166393D-0C41-415D-BED6-04C20E6E3442}" destId="{1C2A3E57-7A9B-49DD-8CE1-B5AA272D4ED2}" srcOrd="0" destOrd="0" presId="urn:microsoft.com/office/officeart/2005/8/layout/hierarchy1"/>
    <dgm:cxn modelId="{07C6683A-7DF5-488D-A0A3-BE0BC8408E11}" type="presParOf" srcId="{1C2A3E57-7A9B-49DD-8CE1-B5AA272D4ED2}" destId="{54D9C46B-648A-46B1-97DD-A0BF2296761C}" srcOrd="0" destOrd="0" presId="urn:microsoft.com/office/officeart/2005/8/layout/hierarchy1"/>
    <dgm:cxn modelId="{40C69C7D-C64A-4FB9-BC9B-4A862E996231}" type="presParOf" srcId="{1C2A3E57-7A9B-49DD-8CE1-B5AA272D4ED2}" destId="{F9C0D7D4-D700-47CC-984B-D92E28A4B046}" srcOrd="1" destOrd="0" presId="urn:microsoft.com/office/officeart/2005/8/layout/hierarchy1"/>
    <dgm:cxn modelId="{3F0910EF-E566-4A44-8A38-BE3A929167DC}" type="presParOf" srcId="{F166393D-0C41-415D-BED6-04C20E6E3442}" destId="{15B0F7E5-5A1A-4F07-925A-91805AFD2B7B}" srcOrd="1" destOrd="0" presId="urn:microsoft.com/office/officeart/2005/8/layout/hierarchy1"/>
    <dgm:cxn modelId="{B531DA2D-1315-4DD9-81C7-8924429A78E1}" type="presParOf" srcId="{15B0F7E5-5A1A-4F07-925A-91805AFD2B7B}" destId="{1C3C34A5-B8F3-4AA8-88B3-25FE4C16F1B9}" srcOrd="0" destOrd="0" presId="urn:microsoft.com/office/officeart/2005/8/layout/hierarchy1"/>
    <dgm:cxn modelId="{FC3B229A-D372-4F76-932C-59609BD091BE}" type="presParOf" srcId="{15B0F7E5-5A1A-4F07-925A-91805AFD2B7B}" destId="{7D2FD493-807C-45EE-970A-5A213680796F}" srcOrd="1" destOrd="0" presId="urn:microsoft.com/office/officeart/2005/8/layout/hierarchy1"/>
    <dgm:cxn modelId="{FB2CA714-DB41-444C-9A9F-843D98493D5E}" type="presParOf" srcId="{7D2FD493-807C-45EE-970A-5A213680796F}" destId="{DC891FEF-51F9-46E3-B1C2-F12E5750E36D}" srcOrd="0" destOrd="0" presId="urn:microsoft.com/office/officeart/2005/8/layout/hierarchy1"/>
    <dgm:cxn modelId="{8AC93AA7-0C4F-4C88-B0F8-091D8F56C8B3}" type="presParOf" srcId="{DC891FEF-51F9-46E3-B1C2-F12E5750E36D}" destId="{11D3B4C6-8FFA-49D3-849B-01C944E0FDD4}" srcOrd="0" destOrd="0" presId="urn:microsoft.com/office/officeart/2005/8/layout/hierarchy1"/>
    <dgm:cxn modelId="{33C60326-2BE6-41E8-B430-F401C152D521}" type="presParOf" srcId="{DC891FEF-51F9-46E3-B1C2-F12E5750E36D}" destId="{DABC0C92-2064-4137-8120-060898038B37}" srcOrd="1" destOrd="0" presId="urn:microsoft.com/office/officeart/2005/8/layout/hierarchy1"/>
    <dgm:cxn modelId="{9CFE18B9-71D2-46F3-8575-6A18F6FEED93}" type="presParOf" srcId="{7D2FD493-807C-45EE-970A-5A213680796F}" destId="{FEEB2466-18FA-415B-A0B1-4A001BC8BA73}" srcOrd="1" destOrd="0" presId="urn:microsoft.com/office/officeart/2005/8/layout/hierarchy1"/>
    <dgm:cxn modelId="{2D0A5B63-DE3E-41A6-A9B4-7D4D01261C96}" type="presParOf" srcId="{16708FCA-95DC-4982-BFFB-E0FAC9245EE7}" destId="{C6ABECAA-52AC-4FE3-881C-698E257255CB}" srcOrd="4" destOrd="0" presId="urn:microsoft.com/office/officeart/2005/8/layout/hierarchy1"/>
    <dgm:cxn modelId="{13A66FC6-9B6E-4F66-A933-162C3F1F5948}" type="presParOf" srcId="{16708FCA-95DC-4982-BFFB-E0FAC9245EE7}" destId="{BBC0AF60-F167-443A-8C5A-F663FE5C9C08}" srcOrd="5" destOrd="0" presId="urn:microsoft.com/office/officeart/2005/8/layout/hierarchy1"/>
    <dgm:cxn modelId="{778AAB1E-77E8-451D-AB29-08CEB8017970}" type="presParOf" srcId="{BBC0AF60-F167-443A-8C5A-F663FE5C9C08}" destId="{FB883A47-4329-455B-AA75-2663719A314F}" srcOrd="0" destOrd="0" presId="urn:microsoft.com/office/officeart/2005/8/layout/hierarchy1"/>
    <dgm:cxn modelId="{53BF78D9-73B9-4B47-8F35-DAEC4C17443A}" type="presParOf" srcId="{FB883A47-4329-455B-AA75-2663719A314F}" destId="{9350FE46-E6FC-4F74-9AFD-B7C596F268AD}" srcOrd="0" destOrd="0" presId="urn:microsoft.com/office/officeart/2005/8/layout/hierarchy1"/>
    <dgm:cxn modelId="{8A7B7C8D-DAF0-46DE-BE4F-451093FF0EC3}" type="presParOf" srcId="{FB883A47-4329-455B-AA75-2663719A314F}" destId="{B433B58F-FE76-40F3-96B4-23FAC68B28A4}" srcOrd="1" destOrd="0" presId="urn:microsoft.com/office/officeart/2005/8/layout/hierarchy1"/>
    <dgm:cxn modelId="{7DC23B37-4188-4B1F-97CE-2B0723C896AE}" type="presParOf" srcId="{BBC0AF60-F167-443A-8C5A-F663FE5C9C08}" destId="{BD0824D9-8356-4A6A-8108-1D91C14D6036}" srcOrd="1" destOrd="0" presId="urn:microsoft.com/office/officeart/2005/8/layout/hierarchy1"/>
    <dgm:cxn modelId="{4A4FB158-0180-47AB-BE30-FEA5CB080510}" type="presParOf" srcId="{BD0824D9-8356-4A6A-8108-1D91C14D6036}" destId="{A2EF9A9B-3CB1-4518-9DA0-CAEA11D3EF83}" srcOrd="0" destOrd="0" presId="urn:microsoft.com/office/officeart/2005/8/layout/hierarchy1"/>
    <dgm:cxn modelId="{4272D8D9-5ED1-4DF8-9B08-B82A8FC37650}" type="presParOf" srcId="{BD0824D9-8356-4A6A-8108-1D91C14D6036}" destId="{0D80FE2A-32A9-429B-AE6D-7F9F989E14D3}" srcOrd="1" destOrd="0" presId="urn:microsoft.com/office/officeart/2005/8/layout/hierarchy1"/>
    <dgm:cxn modelId="{2D3F6A97-7BAC-4588-90A5-3AD40A7D4805}" type="presParOf" srcId="{0D80FE2A-32A9-429B-AE6D-7F9F989E14D3}" destId="{B2F3D183-D716-4F86-8FF5-D1611F5E174C}" srcOrd="0" destOrd="0" presId="urn:microsoft.com/office/officeart/2005/8/layout/hierarchy1"/>
    <dgm:cxn modelId="{2F579158-C727-4698-B3EB-59FD66069279}" type="presParOf" srcId="{B2F3D183-D716-4F86-8FF5-D1611F5E174C}" destId="{77C4E7AB-DBA2-4ECA-AF5B-AA81EA95455B}" srcOrd="0" destOrd="0" presId="urn:microsoft.com/office/officeart/2005/8/layout/hierarchy1"/>
    <dgm:cxn modelId="{828EA875-8507-47A4-B258-897D5AFC378B}" type="presParOf" srcId="{B2F3D183-D716-4F86-8FF5-D1611F5E174C}" destId="{4F0A05C6-16E2-4E0A-BB78-E963548495A1}" srcOrd="1" destOrd="0" presId="urn:microsoft.com/office/officeart/2005/8/layout/hierarchy1"/>
    <dgm:cxn modelId="{78063ACB-E5E4-4F95-84F3-0E1A012F6302}" type="presParOf" srcId="{0D80FE2A-32A9-429B-AE6D-7F9F989E14D3}" destId="{87DD2E71-2DAD-413B-A73F-00505B7C99C2}" srcOrd="1" destOrd="0" presId="urn:microsoft.com/office/officeart/2005/8/layout/hierarchy1"/>
    <dgm:cxn modelId="{CD83EFD4-FBFC-442A-A331-CED10B3B856B}" type="presParOf" srcId="{16708FCA-95DC-4982-BFFB-E0FAC9245EE7}" destId="{9D213570-45C3-409B-8E75-2ABADCD37EC4}" srcOrd="6" destOrd="0" presId="urn:microsoft.com/office/officeart/2005/8/layout/hierarchy1"/>
    <dgm:cxn modelId="{F72B5E28-2353-49BF-868F-AD9F85136180}" type="presParOf" srcId="{16708FCA-95DC-4982-BFFB-E0FAC9245EE7}" destId="{B9C8C8AE-4068-4193-B71D-C2A400948DD4}" srcOrd="7" destOrd="0" presId="urn:microsoft.com/office/officeart/2005/8/layout/hierarchy1"/>
    <dgm:cxn modelId="{F6A4DBBE-46BF-4F4D-9293-935584A0ADE4}" type="presParOf" srcId="{B9C8C8AE-4068-4193-B71D-C2A400948DD4}" destId="{0F0B9C31-A9F9-496A-AED5-28D06FA71191}" srcOrd="0" destOrd="0" presId="urn:microsoft.com/office/officeart/2005/8/layout/hierarchy1"/>
    <dgm:cxn modelId="{C32F9CB2-E154-4154-B231-C15441DDF9A5}" type="presParOf" srcId="{0F0B9C31-A9F9-496A-AED5-28D06FA71191}" destId="{99EF873F-B8C2-45DE-BF2F-A820ACF6E522}" srcOrd="0" destOrd="0" presId="urn:microsoft.com/office/officeart/2005/8/layout/hierarchy1"/>
    <dgm:cxn modelId="{B523D3E2-F3B4-42C6-BFE2-A2AFDCC16583}" type="presParOf" srcId="{0F0B9C31-A9F9-496A-AED5-28D06FA71191}" destId="{FA9A288C-98AC-44EF-B19C-921F5A709E58}" srcOrd="1" destOrd="0" presId="urn:microsoft.com/office/officeart/2005/8/layout/hierarchy1"/>
    <dgm:cxn modelId="{9593AD4A-B1BB-4434-9DF3-E4448A081779}" type="presParOf" srcId="{B9C8C8AE-4068-4193-B71D-C2A400948DD4}" destId="{C6B3A6FE-5320-474A-866A-9EECBE95DDA3}" srcOrd="1" destOrd="0" presId="urn:microsoft.com/office/officeart/2005/8/layout/hierarchy1"/>
    <dgm:cxn modelId="{23C54D49-BA3B-4554-A812-B4E74C68E484}" type="presParOf" srcId="{C6B3A6FE-5320-474A-866A-9EECBE95DDA3}" destId="{0ECEB60B-DEE2-48D1-9255-65A1A317D605}" srcOrd="0" destOrd="0" presId="urn:microsoft.com/office/officeart/2005/8/layout/hierarchy1"/>
    <dgm:cxn modelId="{D040F396-AF0D-4743-9DCC-AEA4C2E7570A}" type="presParOf" srcId="{C6B3A6FE-5320-474A-866A-9EECBE95DDA3}" destId="{3C6F0B46-DDD9-449E-91F9-8ADC7EF6FC6D}" srcOrd="1" destOrd="0" presId="urn:microsoft.com/office/officeart/2005/8/layout/hierarchy1"/>
    <dgm:cxn modelId="{EAF0857D-51C1-4A42-8062-5FDE3115E49A}" type="presParOf" srcId="{3C6F0B46-DDD9-449E-91F9-8ADC7EF6FC6D}" destId="{E514E30E-A0D0-4260-A35F-81730253CC85}" srcOrd="0" destOrd="0" presId="urn:microsoft.com/office/officeart/2005/8/layout/hierarchy1"/>
    <dgm:cxn modelId="{99303F14-6BCE-4BDA-A7BD-07CAFCC14527}" type="presParOf" srcId="{E514E30E-A0D0-4260-A35F-81730253CC85}" destId="{0C07AB23-6F08-42BC-A991-3FE4E4C66433}" srcOrd="0" destOrd="0" presId="urn:microsoft.com/office/officeart/2005/8/layout/hierarchy1"/>
    <dgm:cxn modelId="{3284356B-EB79-4BB9-8A87-05CF886E1C82}" type="presParOf" srcId="{E514E30E-A0D0-4260-A35F-81730253CC85}" destId="{DC797115-AC0C-460D-95A9-68DC5543832E}" srcOrd="1" destOrd="0" presId="urn:microsoft.com/office/officeart/2005/8/layout/hierarchy1"/>
    <dgm:cxn modelId="{C2EDD8CF-2DF2-4B8E-99EF-2503A829474C}" type="presParOf" srcId="{3C6F0B46-DDD9-449E-91F9-8ADC7EF6FC6D}" destId="{2C8B978A-71F4-4002-BFDD-30812293CAC5}" srcOrd="1" destOrd="0" presId="urn:microsoft.com/office/officeart/2005/8/layout/hierarchy1"/>
    <dgm:cxn modelId="{6A64DFDB-68E5-48A7-8EC1-9C660D23BCA7}" type="presParOf" srcId="{16708FCA-95DC-4982-BFFB-E0FAC9245EE7}" destId="{8FCA2730-718A-43C3-A33C-850DD6CE4D27}" srcOrd="8" destOrd="0" presId="urn:microsoft.com/office/officeart/2005/8/layout/hierarchy1"/>
    <dgm:cxn modelId="{0C06E87F-169A-49A4-8B3D-C35C3A295B50}" type="presParOf" srcId="{16708FCA-95DC-4982-BFFB-E0FAC9245EE7}" destId="{18430F10-39F9-4E7E-8DE0-6E39251DD513}" srcOrd="9" destOrd="0" presId="urn:microsoft.com/office/officeart/2005/8/layout/hierarchy1"/>
    <dgm:cxn modelId="{047C2E91-AC14-4C55-9D18-9601124AB7A1}" type="presParOf" srcId="{18430F10-39F9-4E7E-8DE0-6E39251DD513}" destId="{A4076CCE-21BA-4510-A6AC-06ADE7D02A14}" srcOrd="0" destOrd="0" presId="urn:microsoft.com/office/officeart/2005/8/layout/hierarchy1"/>
    <dgm:cxn modelId="{83DDC9DD-8F31-4FC2-BF2B-A3CCA559E0C1}" type="presParOf" srcId="{A4076CCE-21BA-4510-A6AC-06ADE7D02A14}" destId="{4C6C82D2-F5C9-4EBF-9139-DC94B50E5398}" srcOrd="0" destOrd="0" presId="urn:microsoft.com/office/officeart/2005/8/layout/hierarchy1"/>
    <dgm:cxn modelId="{5D2F6258-59D1-48E7-84C9-7310F587CF16}" type="presParOf" srcId="{A4076CCE-21BA-4510-A6AC-06ADE7D02A14}" destId="{E2FB9CF7-F332-40C9-8EA7-694E2D5CBF04}" srcOrd="1" destOrd="0" presId="urn:microsoft.com/office/officeart/2005/8/layout/hierarchy1"/>
    <dgm:cxn modelId="{0FE1408E-10B1-4F40-B621-66E14AA15C1D}" type="presParOf" srcId="{18430F10-39F9-4E7E-8DE0-6E39251DD513}" destId="{41322B28-11CD-424B-9638-C20950F22BDA}" srcOrd="1" destOrd="0" presId="urn:microsoft.com/office/officeart/2005/8/layout/hierarchy1"/>
    <dgm:cxn modelId="{6F0A279D-74AA-4126-B71A-8D26DB43F46A}" type="presParOf" srcId="{41322B28-11CD-424B-9638-C20950F22BDA}" destId="{8AAF99AF-DE31-46A8-BA00-CDB9A7C9A214}" srcOrd="0" destOrd="0" presId="urn:microsoft.com/office/officeart/2005/8/layout/hierarchy1"/>
    <dgm:cxn modelId="{D2A1C145-5DB5-4C64-A143-BE98370C02B0}" type="presParOf" srcId="{41322B28-11CD-424B-9638-C20950F22BDA}" destId="{5644A9C6-8FE8-43BF-B14F-E49245951BD4}" srcOrd="1" destOrd="0" presId="urn:microsoft.com/office/officeart/2005/8/layout/hierarchy1"/>
    <dgm:cxn modelId="{F3F45DF0-BCDB-45A2-96F1-6185A24797AF}" type="presParOf" srcId="{5644A9C6-8FE8-43BF-B14F-E49245951BD4}" destId="{DA0460EC-65E0-4314-AD46-3166418B6B24}" srcOrd="0" destOrd="0" presId="urn:microsoft.com/office/officeart/2005/8/layout/hierarchy1"/>
    <dgm:cxn modelId="{CCD51577-DF60-40C5-8C00-3EB68CB85E8E}" type="presParOf" srcId="{DA0460EC-65E0-4314-AD46-3166418B6B24}" destId="{0DA37026-D0F2-4C6F-A348-F7CCBD8ED569}" srcOrd="0" destOrd="0" presId="urn:microsoft.com/office/officeart/2005/8/layout/hierarchy1"/>
    <dgm:cxn modelId="{7C823ECF-B941-4987-B865-F622DFF0615C}" type="presParOf" srcId="{DA0460EC-65E0-4314-AD46-3166418B6B24}" destId="{AEB0BB8E-62A5-49E6-BAAC-3FDA1933C9DE}" srcOrd="1" destOrd="0" presId="urn:microsoft.com/office/officeart/2005/8/layout/hierarchy1"/>
    <dgm:cxn modelId="{CD116D32-9832-44D4-AE4D-F28708F9B2B1}" type="presParOf" srcId="{5644A9C6-8FE8-43BF-B14F-E49245951BD4}" destId="{55970068-EA01-428C-86AB-C07AC7D7122E}" srcOrd="1" destOrd="0" presId="urn:microsoft.com/office/officeart/2005/8/layout/hierarchy1"/>
    <dgm:cxn modelId="{EB089AAE-4578-4318-8434-B3309CB0B2BA}" type="presParOf" srcId="{16708FCA-95DC-4982-BFFB-E0FAC9245EE7}" destId="{8BCD0B3A-64E9-40C0-BEFE-0927D0FEB95B}" srcOrd="10" destOrd="0" presId="urn:microsoft.com/office/officeart/2005/8/layout/hierarchy1"/>
    <dgm:cxn modelId="{07168C89-9B73-4B27-A80A-31774F785651}" type="presParOf" srcId="{16708FCA-95DC-4982-BFFB-E0FAC9245EE7}" destId="{6B02830E-3A53-494B-837C-E87ED5DEC964}" srcOrd="11" destOrd="0" presId="urn:microsoft.com/office/officeart/2005/8/layout/hierarchy1"/>
    <dgm:cxn modelId="{1113EF80-013B-426A-8DF8-1C9E843B8A2C}" type="presParOf" srcId="{6B02830E-3A53-494B-837C-E87ED5DEC964}" destId="{A521F5F2-1C0C-435A-8163-7E9E78F8F94A}" srcOrd="0" destOrd="0" presId="urn:microsoft.com/office/officeart/2005/8/layout/hierarchy1"/>
    <dgm:cxn modelId="{E93AFDCD-8799-4AE4-B93D-44700D1DE4F4}" type="presParOf" srcId="{A521F5F2-1C0C-435A-8163-7E9E78F8F94A}" destId="{3F22301D-0CA2-4CD5-94A6-FE304D8078FF}" srcOrd="0" destOrd="0" presId="urn:microsoft.com/office/officeart/2005/8/layout/hierarchy1"/>
    <dgm:cxn modelId="{EBC3BA5B-17FB-4868-9253-ABE28FE917A1}" type="presParOf" srcId="{A521F5F2-1C0C-435A-8163-7E9E78F8F94A}" destId="{9E568449-BAE4-4004-9BDA-3098C15697DA}" srcOrd="1" destOrd="0" presId="urn:microsoft.com/office/officeart/2005/8/layout/hierarchy1"/>
    <dgm:cxn modelId="{14A6EE5C-A82D-400A-9666-D4952447106A}" type="presParOf" srcId="{6B02830E-3A53-494B-837C-E87ED5DEC964}" destId="{678DFFF8-DE49-40A5-A92D-9CF4BC455DA8}" srcOrd="1" destOrd="0" presId="urn:microsoft.com/office/officeart/2005/8/layout/hierarchy1"/>
    <dgm:cxn modelId="{3A658B95-15D9-4D50-8417-E3228025D806}" type="presParOf" srcId="{678DFFF8-DE49-40A5-A92D-9CF4BC455DA8}" destId="{6E475367-EAE2-4B1E-8043-196484DFDB0C}" srcOrd="0" destOrd="0" presId="urn:microsoft.com/office/officeart/2005/8/layout/hierarchy1"/>
    <dgm:cxn modelId="{DE0310E7-84C4-401F-AE92-5484895B5946}" type="presParOf" srcId="{678DFFF8-DE49-40A5-A92D-9CF4BC455DA8}" destId="{31FB1215-D113-4CF6-9018-2A73F31E172F}" srcOrd="1" destOrd="0" presId="urn:microsoft.com/office/officeart/2005/8/layout/hierarchy1"/>
    <dgm:cxn modelId="{9314619E-F55A-420D-AFFE-51E3C009190C}" type="presParOf" srcId="{31FB1215-D113-4CF6-9018-2A73F31E172F}" destId="{A0F6AFDB-521F-478B-BB53-0E25AB0EAD22}" srcOrd="0" destOrd="0" presId="urn:microsoft.com/office/officeart/2005/8/layout/hierarchy1"/>
    <dgm:cxn modelId="{E069DBA4-AF1C-45BC-BC2C-4E7A5CF94EED}" type="presParOf" srcId="{A0F6AFDB-521F-478B-BB53-0E25AB0EAD22}" destId="{45B346F3-F766-4281-93DA-44F9DD38117D}" srcOrd="0" destOrd="0" presId="urn:microsoft.com/office/officeart/2005/8/layout/hierarchy1"/>
    <dgm:cxn modelId="{DED832AE-D38A-40EB-AA01-8720C619E29D}" type="presParOf" srcId="{A0F6AFDB-521F-478B-BB53-0E25AB0EAD22}" destId="{9B6C7C14-5D10-4E07-989F-493BC38CCC10}" srcOrd="1" destOrd="0" presId="urn:microsoft.com/office/officeart/2005/8/layout/hierarchy1"/>
    <dgm:cxn modelId="{EBFF2B9D-C6F7-4B22-BC5A-B8883C4EC399}" type="presParOf" srcId="{31FB1215-D113-4CF6-9018-2A73F31E172F}" destId="{6DB58813-18B4-4D7E-99EE-AFFB58324706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75367-EAE2-4B1E-8043-196484DFDB0C}">
      <dsp:nvSpPr>
        <dsp:cNvPr id="0" name=""/>
        <dsp:cNvSpPr/>
      </dsp:nvSpPr>
      <dsp:spPr>
        <a:xfrm>
          <a:off x="8841965" y="2432307"/>
          <a:ext cx="91440" cy="2311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1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D0B3A-64E9-40C0-BEFE-0927D0FEB95B}">
      <dsp:nvSpPr>
        <dsp:cNvPr id="0" name=""/>
        <dsp:cNvSpPr/>
      </dsp:nvSpPr>
      <dsp:spPr>
        <a:xfrm>
          <a:off x="4486921" y="1796914"/>
          <a:ext cx="4400763" cy="256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530"/>
              </a:lnTo>
              <a:lnTo>
                <a:pt x="4400763" y="182530"/>
              </a:lnTo>
              <a:lnTo>
                <a:pt x="4400763" y="2561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F99AF-DE31-46A8-BA00-CDB9A7C9A214}">
      <dsp:nvSpPr>
        <dsp:cNvPr id="0" name=""/>
        <dsp:cNvSpPr/>
      </dsp:nvSpPr>
      <dsp:spPr>
        <a:xfrm>
          <a:off x="7569635" y="2432307"/>
          <a:ext cx="91440" cy="2311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1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A2730-718A-43C3-A33C-850DD6CE4D27}">
      <dsp:nvSpPr>
        <dsp:cNvPr id="0" name=""/>
        <dsp:cNvSpPr/>
      </dsp:nvSpPr>
      <dsp:spPr>
        <a:xfrm>
          <a:off x="4486921" y="1796914"/>
          <a:ext cx="3128434" cy="256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530"/>
              </a:lnTo>
              <a:lnTo>
                <a:pt x="3128434" y="182530"/>
              </a:lnTo>
              <a:lnTo>
                <a:pt x="3128434" y="2561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EB60B-DEE2-48D1-9255-65A1A317D605}">
      <dsp:nvSpPr>
        <dsp:cNvPr id="0" name=""/>
        <dsp:cNvSpPr/>
      </dsp:nvSpPr>
      <dsp:spPr>
        <a:xfrm>
          <a:off x="6011348" y="2395859"/>
          <a:ext cx="91440" cy="259644"/>
        </a:xfrm>
        <a:custGeom>
          <a:avLst/>
          <a:gdLst/>
          <a:ahLst/>
          <a:cxnLst/>
          <a:rect l="0" t="0" r="0" b="0"/>
          <a:pathLst>
            <a:path>
              <a:moveTo>
                <a:pt x="51307" y="0"/>
              </a:moveTo>
              <a:lnTo>
                <a:pt x="51307" y="186007"/>
              </a:lnTo>
              <a:lnTo>
                <a:pt x="45720" y="186007"/>
              </a:lnTo>
              <a:lnTo>
                <a:pt x="45720" y="2596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13570-45C3-409B-8E75-2ABADCD37EC4}">
      <dsp:nvSpPr>
        <dsp:cNvPr id="0" name=""/>
        <dsp:cNvSpPr/>
      </dsp:nvSpPr>
      <dsp:spPr>
        <a:xfrm>
          <a:off x="4486921" y="1796914"/>
          <a:ext cx="1575735" cy="256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530"/>
              </a:lnTo>
              <a:lnTo>
                <a:pt x="1575735" y="182530"/>
              </a:lnTo>
              <a:lnTo>
                <a:pt x="1575735" y="2561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F9A9B-3CB1-4518-9DA0-CAEA11D3EF83}">
      <dsp:nvSpPr>
        <dsp:cNvPr id="0" name=""/>
        <dsp:cNvSpPr/>
      </dsp:nvSpPr>
      <dsp:spPr>
        <a:xfrm>
          <a:off x="4359310" y="2407307"/>
          <a:ext cx="91440" cy="2384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4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BECAA-52AC-4FE3-881C-698E257255CB}">
      <dsp:nvSpPr>
        <dsp:cNvPr id="0" name=""/>
        <dsp:cNvSpPr/>
      </dsp:nvSpPr>
      <dsp:spPr>
        <a:xfrm>
          <a:off x="4359310" y="1796914"/>
          <a:ext cx="91440" cy="248933"/>
        </a:xfrm>
        <a:custGeom>
          <a:avLst/>
          <a:gdLst/>
          <a:ahLst/>
          <a:cxnLst/>
          <a:rect l="0" t="0" r="0" b="0"/>
          <a:pathLst>
            <a:path>
              <a:moveTo>
                <a:pt x="127611" y="0"/>
              </a:moveTo>
              <a:lnTo>
                <a:pt x="127611" y="175297"/>
              </a:lnTo>
              <a:lnTo>
                <a:pt x="45720" y="175297"/>
              </a:lnTo>
              <a:lnTo>
                <a:pt x="45720" y="2489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C34A5-B8F3-4AA8-88B3-25FE4C16F1B9}">
      <dsp:nvSpPr>
        <dsp:cNvPr id="0" name=""/>
        <dsp:cNvSpPr/>
      </dsp:nvSpPr>
      <dsp:spPr>
        <a:xfrm>
          <a:off x="2488294" y="2385593"/>
          <a:ext cx="91440" cy="248863"/>
        </a:xfrm>
        <a:custGeom>
          <a:avLst/>
          <a:gdLst/>
          <a:ahLst/>
          <a:cxnLst/>
          <a:rect l="0" t="0" r="0" b="0"/>
          <a:pathLst>
            <a:path>
              <a:moveTo>
                <a:pt x="56546" y="0"/>
              </a:moveTo>
              <a:lnTo>
                <a:pt x="56546" y="175226"/>
              </a:lnTo>
              <a:lnTo>
                <a:pt x="45720" y="175226"/>
              </a:lnTo>
              <a:lnTo>
                <a:pt x="45720" y="2488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941AB-F6AE-4BD6-9E2E-0E884B54593A}">
      <dsp:nvSpPr>
        <dsp:cNvPr id="0" name=""/>
        <dsp:cNvSpPr/>
      </dsp:nvSpPr>
      <dsp:spPr>
        <a:xfrm>
          <a:off x="2544841" y="1796914"/>
          <a:ext cx="1942080" cy="248030"/>
        </a:xfrm>
        <a:custGeom>
          <a:avLst/>
          <a:gdLst/>
          <a:ahLst/>
          <a:cxnLst/>
          <a:rect l="0" t="0" r="0" b="0"/>
          <a:pathLst>
            <a:path>
              <a:moveTo>
                <a:pt x="1942080" y="0"/>
              </a:moveTo>
              <a:lnTo>
                <a:pt x="1942080" y="174393"/>
              </a:lnTo>
              <a:lnTo>
                <a:pt x="0" y="174393"/>
              </a:lnTo>
              <a:lnTo>
                <a:pt x="0" y="2480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DF04E-72E4-49CF-884A-E07E358D9662}">
      <dsp:nvSpPr>
        <dsp:cNvPr id="0" name=""/>
        <dsp:cNvSpPr/>
      </dsp:nvSpPr>
      <dsp:spPr>
        <a:xfrm>
          <a:off x="628483" y="2336728"/>
          <a:ext cx="91440" cy="3167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130"/>
              </a:lnTo>
              <a:lnTo>
                <a:pt x="50026" y="243130"/>
              </a:lnTo>
              <a:lnTo>
                <a:pt x="50026" y="3167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9E0F7-FF86-40FF-A035-8C8D1524E821}">
      <dsp:nvSpPr>
        <dsp:cNvPr id="0" name=""/>
        <dsp:cNvSpPr/>
      </dsp:nvSpPr>
      <dsp:spPr>
        <a:xfrm>
          <a:off x="674203" y="1796914"/>
          <a:ext cx="3812717" cy="242604"/>
        </a:xfrm>
        <a:custGeom>
          <a:avLst/>
          <a:gdLst/>
          <a:ahLst/>
          <a:cxnLst/>
          <a:rect l="0" t="0" r="0" b="0"/>
          <a:pathLst>
            <a:path>
              <a:moveTo>
                <a:pt x="3812717" y="0"/>
              </a:moveTo>
              <a:lnTo>
                <a:pt x="3812717" y="168967"/>
              </a:lnTo>
              <a:lnTo>
                <a:pt x="0" y="168967"/>
              </a:lnTo>
              <a:lnTo>
                <a:pt x="0" y="2426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ADDA4-0621-4C5D-A1A1-1FFF05197CA6}">
      <dsp:nvSpPr>
        <dsp:cNvPr id="0" name=""/>
        <dsp:cNvSpPr/>
      </dsp:nvSpPr>
      <dsp:spPr>
        <a:xfrm>
          <a:off x="4439675" y="1221313"/>
          <a:ext cx="91440" cy="2290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405"/>
              </a:lnTo>
              <a:lnTo>
                <a:pt x="47246" y="155405"/>
              </a:lnTo>
              <a:lnTo>
                <a:pt x="47246" y="2290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1D9A8-37F8-4F74-919B-95991CCB1DC7}">
      <dsp:nvSpPr>
        <dsp:cNvPr id="0" name=""/>
        <dsp:cNvSpPr/>
      </dsp:nvSpPr>
      <dsp:spPr>
        <a:xfrm>
          <a:off x="2177692" y="518120"/>
          <a:ext cx="4615406" cy="70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0FAF7C-A879-4159-B06F-8DE5E9F05B9F}">
      <dsp:nvSpPr>
        <dsp:cNvPr id="0" name=""/>
        <dsp:cNvSpPr/>
      </dsp:nvSpPr>
      <dsp:spPr>
        <a:xfrm>
          <a:off x="2266011" y="602023"/>
          <a:ext cx="4615406" cy="70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BHMVSD                                                                                                                  </a:t>
          </a:r>
          <a:endParaRPr lang="pt-BR" sz="12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2286607" y="622619"/>
        <a:ext cx="4574214" cy="662001"/>
      </dsp:txXfrm>
    </dsp:sp>
    <dsp:sp modelId="{E9223F7C-0596-4850-814D-9DBECD987F8A}">
      <dsp:nvSpPr>
        <dsp:cNvPr id="0" name=""/>
        <dsp:cNvSpPr/>
      </dsp:nvSpPr>
      <dsp:spPr>
        <a:xfrm>
          <a:off x="3774850" y="1450355"/>
          <a:ext cx="1424141" cy="3465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5681974-F468-4E4C-9F36-374B131118A5}">
      <dsp:nvSpPr>
        <dsp:cNvPr id="0" name=""/>
        <dsp:cNvSpPr/>
      </dsp:nvSpPr>
      <dsp:spPr>
        <a:xfrm>
          <a:off x="3863170" y="1534258"/>
          <a:ext cx="1424141" cy="3465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Desenvolvimento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873320" y="1544408"/>
        <a:ext cx="1403841" cy="326259"/>
      </dsp:txXfrm>
    </dsp:sp>
    <dsp:sp modelId="{0223C2BC-8F07-4A25-85C2-1C44573FD06A}">
      <dsp:nvSpPr>
        <dsp:cNvPr id="0" name=""/>
        <dsp:cNvSpPr/>
      </dsp:nvSpPr>
      <dsp:spPr>
        <a:xfrm>
          <a:off x="355108" y="2039518"/>
          <a:ext cx="638190" cy="2972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5107FE-7CE9-4EBF-BB1E-3527ADAC53F4}">
      <dsp:nvSpPr>
        <dsp:cNvPr id="0" name=""/>
        <dsp:cNvSpPr/>
      </dsp:nvSpPr>
      <dsp:spPr>
        <a:xfrm>
          <a:off x="443427" y="2123422"/>
          <a:ext cx="638190" cy="2972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452132" y="2132127"/>
        <a:ext cx="620780" cy="279800"/>
      </dsp:txXfrm>
    </dsp:sp>
    <dsp:sp modelId="{485D0ADE-BD5C-4897-BABB-899ACFE24357}">
      <dsp:nvSpPr>
        <dsp:cNvPr id="0" name=""/>
        <dsp:cNvSpPr/>
      </dsp:nvSpPr>
      <dsp:spPr>
        <a:xfrm>
          <a:off x="-88319" y="2653495"/>
          <a:ext cx="1533659" cy="5700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811A5F7-E99B-4EEC-8377-AC5AB272EEC4}">
      <dsp:nvSpPr>
        <dsp:cNvPr id="0" name=""/>
        <dsp:cNvSpPr/>
      </dsp:nvSpPr>
      <dsp:spPr>
        <a:xfrm>
          <a:off x="0" y="2737399"/>
          <a:ext cx="1533659" cy="570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16697" y="2754096"/>
        <a:ext cx="1500265" cy="536687"/>
      </dsp:txXfrm>
    </dsp:sp>
    <dsp:sp modelId="{54D9C46B-648A-46B1-97DD-A0BF2296761C}">
      <dsp:nvSpPr>
        <dsp:cNvPr id="0" name=""/>
        <dsp:cNvSpPr/>
      </dsp:nvSpPr>
      <dsp:spPr>
        <a:xfrm>
          <a:off x="2147402" y="2044944"/>
          <a:ext cx="794877" cy="340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C0D7D4-D700-47CC-984B-D92E28A4B046}">
      <dsp:nvSpPr>
        <dsp:cNvPr id="0" name=""/>
        <dsp:cNvSpPr/>
      </dsp:nvSpPr>
      <dsp:spPr>
        <a:xfrm>
          <a:off x="2235722" y="2128848"/>
          <a:ext cx="794877" cy="340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sp:txBody>
      <dsp:txXfrm>
        <a:off x="2245699" y="2138825"/>
        <a:ext cx="774923" cy="320694"/>
      </dsp:txXfrm>
    </dsp:sp>
    <dsp:sp modelId="{11D3B4C6-8FFA-49D3-849B-01C944E0FDD4}">
      <dsp:nvSpPr>
        <dsp:cNvPr id="0" name=""/>
        <dsp:cNvSpPr/>
      </dsp:nvSpPr>
      <dsp:spPr>
        <a:xfrm>
          <a:off x="1651947" y="2634456"/>
          <a:ext cx="1764134" cy="6334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BC0C92-2064-4137-8120-060898038B37}">
      <dsp:nvSpPr>
        <dsp:cNvPr id="0" name=""/>
        <dsp:cNvSpPr/>
      </dsp:nvSpPr>
      <dsp:spPr>
        <a:xfrm>
          <a:off x="1740267" y="2718360"/>
          <a:ext cx="1764134" cy="6334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GP2T – Desenvolvimento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– ADSEG/Infraestrutura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– GRP Teste Carga</a:t>
          </a:r>
        </a:p>
      </dsp:txBody>
      <dsp:txXfrm>
        <a:off x="1758820" y="2736913"/>
        <a:ext cx="1727028" cy="596346"/>
      </dsp:txXfrm>
    </dsp:sp>
    <dsp:sp modelId="{9350FE46-E6FC-4F74-9AFD-B7C596F268AD}">
      <dsp:nvSpPr>
        <dsp:cNvPr id="0" name=""/>
        <dsp:cNvSpPr/>
      </dsp:nvSpPr>
      <dsp:spPr>
        <a:xfrm>
          <a:off x="3806563" y="2045848"/>
          <a:ext cx="1196933" cy="3614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433B58F-FE76-40F3-96B4-23FAC68B28A4}">
      <dsp:nvSpPr>
        <dsp:cNvPr id="0" name=""/>
        <dsp:cNvSpPr/>
      </dsp:nvSpPr>
      <dsp:spPr>
        <a:xfrm>
          <a:off x="3894882" y="2129751"/>
          <a:ext cx="1196933" cy="361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905469" y="2140338"/>
        <a:ext cx="1175759" cy="340285"/>
      </dsp:txXfrm>
    </dsp:sp>
    <dsp:sp modelId="{77C4E7AB-DBA2-4ECA-AF5B-AA81EA95455B}">
      <dsp:nvSpPr>
        <dsp:cNvPr id="0" name=""/>
        <dsp:cNvSpPr/>
      </dsp:nvSpPr>
      <dsp:spPr>
        <a:xfrm>
          <a:off x="3656263" y="2645717"/>
          <a:ext cx="1497532" cy="3962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0A05C6-16E2-4E0A-BB78-E963548495A1}">
      <dsp:nvSpPr>
        <dsp:cNvPr id="0" name=""/>
        <dsp:cNvSpPr/>
      </dsp:nvSpPr>
      <dsp:spPr>
        <a:xfrm>
          <a:off x="3744583" y="2729621"/>
          <a:ext cx="1497532" cy="396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222 – Desenvolvimento</a:t>
          </a:r>
        </a:p>
      </dsp:txBody>
      <dsp:txXfrm>
        <a:off x="3756190" y="2741228"/>
        <a:ext cx="1474318" cy="373067"/>
      </dsp:txXfrm>
    </dsp:sp>
    <dsp:sp modelId="{99EF873F-B8C2-45DE-BF2F-A820ACF6E522}">
      <dsp:nvSpPr>
        <dsp:cNvPr id="0" name=""/>
        <dsp:cNvSpPr/>
      </dsp:nvSpPr>
      <dsp:spPr>
        <a:xfrm>
          <a:off x="5574176" y="2053081"/>
          <a:ext cx="976959" cy="3427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9A288C-98AC-44EF-B19C-921F5A709E58}">
      <dsp:nvSpPr>
        <dsp:cNvPr id="0" name=""/>
        <dsp:cNvSpPr/>
      </dsp:nvSpPr>
      <dsp:spPr>
        <a:xfrm>
          <a:off x="5662496" y="2136984"/>
          <a:ext cx="976959" cy="342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sp:txBody>
      <dsp:txXfrm>
        <a:off x="5672536" y="2147024"/>
        <a:ext cx="956879" cy="322698"/>
      </dsp:txXfrm>
    </dsp:sp>
    <dsp:sp modelId="{0C07AB23-6F08-42BC-A991-3FE4E4C66433}">
      <dsp:nvSpPr>
        <dsp:cNvPr id="0" name=""/>
        <dsp:cNvSpPr/>
      </dsp:nvSpPr>
      <dsp:spPr>
        <a:xfrm>
          <a:off x="5324847" y="2655504"/>
          <a:ext cx="1464441" cy="477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C797115-AC0C-460D-95A9-68DC5543832E}">
      <dsp:nvSpPr>
        <dsp:cNvPr id="0" name=""/>
        <dsp:cNvSpPr/>
      </dsp:nvSpPr>
      <dsp:spPr>
        <a:xfrm>
          <a:off x="5413167" y="2739408"/>
          <a:ext cx="1464441" cy="477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221 - Desenvolvimento</a:t>
          </a:r>
        </a:p>
      </dsp:txBody>
      <dsp:txXfrm>
        <a:off x="5427149" y="2753390"/>
        <a:ext cx="1436477" cy="449425"/>
      </dsp:txXfrm>
    </dsp:sp>
    <dsp:sp modelId="{4C6C82D2-F5C9-4EBF-9139-DC94B50E5398}">
      <dsp:nvSpPr>
        <dsp:cNvPr id="0" name=""/>
        <dsp:cNvSpPr/>
      </dsp:nvSpPr>
      <dsp:spPr>
        <a:xfrm>
          <a:off x="7033465" y="2053081"/>
          <a:ext cx="1163779" cy="3792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FB9CF7-F332-40C9-8EA7-694E2D5CBF04}">
      <dsp:nvSpPr>
        <dsp:cNvPr id="0" name=""/>
        <dsp:cNvSpPr/>
      </dsp:nvSpPr>
      <dsp:spPr>
        <a:xfrm>
          <a:off x="7121785" y="2136984"/>
          <a:ext cx="1163779" cy="379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Network</a:t>
          </a:r>
        </a:p>
      </dsp:txBody>
      <dsp:txXfrm>
        <a:off x="7132892" y="2148091"/>
        <a:ext cx="1141565" cy="357012"/>
      </dsp:txXfrm>
    </dsp:sp>
    <dsp:sp modelId="{0DA37026-D0F2-4C6F-A348-F7CCBD8ED569}">
      <dsp:nvSpPr>
        <dsp:cNvPr id="0" name=""/>
        <dsp:cNvSpPr/>
      </dsp:nvSpPr>
      <dsp:spPr>
        <a:xfrm>
          <a:off x="6971516" y="2663484"/>
          <a:ext cx="1287677" cy="9359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B0BB8E-62A5-49E6-BAAC-3FDA1933C9DE}">
      <dsp:nvSpPr>
        <dsp:cNvPr id="0" name=""/>
        <dsp:cNvSpPr/>
      </dsp:nvSpPr>
      <dsp:spPr>
        <a:xfrm>
          <a:off x="7059836" y="2747388"/>
          <a:ext cx="1287677" cy="9359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DBID 99 –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   Serviços Natural Linux 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de desenvolvimento </a:t>
          </a:r>
        </a:p>
      </dsp:txBody>
      <dsp:txXfrm>
        <a:off x="7087250" y="2774802"/>
        <a:ext cx="1232849" cy="881169"/>
      </dsp:txXfrm>
    </dsp:sp>
    <dsp:sp modelId="{3F22301D-0CA2-4CD5-94A6-FE304D8078FF}">
      <dsp:nvSpPr>
        <dsp:cNvPr id="0" name=""/>
        <dsp:cNvSpPr/>
      </dsp:nvSpPr>
      <dsp:spPr>
        <a:xfrm>
          <a:off x="8526377" y="2053081"/>
          <a:ext cx="722614" cy="3792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568449-BAE4-4004-9BDA-3098C15697DA}">
      <dsp:nvSpPr>
        <dsp:cNvPr id="0" name=""/>
        <dsp:cNvSpPr/>
      </dsp:nvSpPr>
      <dsp:spPr>
        <a:xfrm>
          <a:off x="8614697" y="2136984"/>
          <a:ext cx="722614" cy="379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8625804" y="2148091"/>
        <a:ext cx="700400" cy="357012"/>
      </dsp:txXfrm>
    </dsp:sp>
    <dsp:sp modelId="{45B346F3-F766-4281-93DA-44F9DD38117D}">
      <dsp:nvSpPr>
        <dsp:cNvPr id="0" name=""/>
        <dsp:cNvSpPr/>
      </dsp:nvSpPr>
      <dsp:spPr>
        <a:xfrm>
          <a:off x="8435833" y="2663484"/>
          <a:ext cx="903703" cy="5047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6C7C14-5D10-4E07-989F-493BC38CCC10}">
      <dsp:nvSpPr>
        <dsp:cNvPr id="0" name=""/>
        <dsp:cNvSpPr/>
      </dsp:nvSpPr>
      <dsp:spPr>
        <a:xfrm>
          <a:off x="8524153" y="2747388"/>
          <a:ext cx="903703" cy="504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GP20DB56- ETB156    Porta 1973</a:t>
          </a:r>
        </a:p>
      </dsp:txBody>
      <dsp:txXfrm>
        <a:off x="8538937" y="2762172"/>
        <a:ext cx="874135" cy="4751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75367-EAE2-4B1E-8043-196484DFDB0C}">
      <dsp:nvSpPr>
        <dsp:cNvPr id="0" name=""/>
        <dsp:cNvSpPr/>
      </dsp:nvSpPr>
      <dsp:spPr>
        <a:xfrm>
          <a:off x="8321884" y="2022597"/>
          <a:ext cx="91440" cy="240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D0B3A-64E9-40C0-BEFE-0927D0FEB95B}">
      <dsp:nvSpPr>
        <dsp:cNvPr id="0" name=""/>
        <dsp:cNvSpPr/>
      </dsp:nvSpPr>
      <dsp:spPr>
        <a:xfrm>
          <a:off x="4154409" y="1430345"/>
          <a:ext cx="4213194" cy="266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95"/>
              </a:lnTo>
              <a:lnTo>
                <a:pt x="4213194" y="189795"/>
              </a:lnTo>
              <a:lnTo>
                <a:pt x="4213194" y="2663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F99AF-DE31-46A8-BA00-CDB9A7C9A214}">
      <dsp:nvSpPr>
        <dsp:cNvPr id="0" name=""/>
        <dsp:cNvSpPr/>
      </dsp:nvSpPr>
      <dsp:spPr>
        <a:xfrm>
          <a:off x="7154967" y="2022597"/>
          <a:ext cx="91440" cy="240378"/>
        </a:xfrm>
        <a:custGeom>
          <a:avLst/>
          <a:gdLst/>
          <a:ahLst/>
          <a:cxnLst/>
          <a:rect l="0" t="0" r="0" b="0"/>
          <a:pathLst>
            <a:path>
              <a:moveTo>
                <a:pt x="45753" y="0"/>
              </a:moveTo>
              <a:lnTo>
                <a:pt x="45753" y="163811"/>
              </a:lnTo>
              <a:lnTo>
                <a:pt x="45720" y="163811"/>
              </a:lnTo>
              <a:lnTo>
                <a:pt x="45720" y="24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A2730-718A-43C3-A33C-850DD6CE4D27}">
      <dsp:nvSpPr>
        <dsp:cNvPr id="0" name=""/>
        <dsp:cNvSpPr/>
      </dsp:nvSpPr>
      <dsp:spPr>
        <a:xfrm>
          <a:off x="4154409" y="1430345"/>
          <a:ext cx="3046310" cy="266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95"/>
              </a:lnTo>
              <a:lnTo>
                <a:pt x="3046310" y="189795"/>
              </a:lnTo>
              <a:lnTo>
                <a:pt x="3046310" y="2663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EB60B-DEE2-48D1-9255-65A1A317D605}">
      <dsp:nvSpPr>
        <dsp:cNvPr id="0" name=""/>
        <dsp:cNvSpPr/>
      </dsp:nvSpPr>
      <dsp:spPr>
        <a:xfrm>
          <a:off x="5777012" y="2053132"/>
          <a:ext cx="91440" cy="2608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08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13570-45C3-409B-8E75-2ABADCD37EC4}">
      <dsp:nvSpPr>
        <dsp:cNvPr id="0" name=""/>
        <dsp:cNvSpPr/>
      </dsp:nvSpPr>
      <dsp:spPr>
        <a:xfrm>
          <a:off x="4154409" y="1430345"/>
          <a:ext cx="1668322" cy="266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95"/>
              </a:lnTo>
              <a:lnTo>
                <a:pt x="1668322" y="189795"/>
              </a:lnTo>
              <a:lnTo>
                <a:pt x="1668322" y="2663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F9A9B-3CB1-4518-9DA0-CAEA11D3EF83}">
      <dsp:nvSpPr>
        <dsp:cNvPr id="0" name=""/>
        <dsp:cNvSpPr/>
      </dsp:nvSpPr>
      <dsp:spPr>
        <a:xfrm>
          <a:off x="4242745" y="2065035"/>
          <a:ext cx="91440" cy="2478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8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BECAA-52AC-4FE3-881C-698E257255CB}">
      <dsp:nvSpPr>
        <dsp:cNvPr id="0" name=""/>
        <dsp:cNvSpPr/>
      </dsp:nvSpPr>
      <dsp:spPr>
        <a:xfrm>
          <a:off x="4154409" y="1430345"/>
          <a:ext cx="134056" cy="258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275"/>
              </a:lnTo>
              <a:lnTo>
                <a:pt x="134056" y="182275"/>
              </a:lnTo>
              <a:lnTo>
                <a:pt x="134056" y="2588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C34A5-B8F3-4AA8-88B3-25FE4C16F1B9}">
      <dsp:nvSpPr>
        <dsp:cNvPr id="0" name=""/>
        <dsp:cNvSpPr/>
      </dsp:nvSpPr>
      <dsp:spPr>
        <a:xfrm>
          <a:off x="2290447" y="2042457"/>
          <a:ext cx="91440" cy="2587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2201"/>
              </a:lnTo>
              <a:lnTo>
                <a:pt x="45819" y="182201"/>
              </a:lnTo>
              <a:lnTo>
                <a:pt x="45819" y="2587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941AB-F6AE-4BD6-9E2E-0E884B54593A}">
      <dsp:nvSpPr>
        <dsp:cNvPr id="0" name=""/>
        <dsp:cNvSpPr/>
      </dsp:nvSpPr>
      <dsp:spPr>
        <a:xfrm>
          <a:off x="2336167" y="1430345"/>
          <a:ext cx="1818242" cy="257903"/>
        </a:xfrm>
        <a:custGeom>
          <a:avLst/>
          <a:gdLst/>
          <a:ahLst/>
          <a:cxnLst/>
          <a:rect l="0" t="0" r="0" b="0"/>
          <a:pathLst>
            <a:path>
              <a:moveTo>
                <a:pt x="1818242" y="0"/>
              </a:moveTo>
              <a:lnTo>
                <a:pt x="1818242" y="181335"/>
              </a:lnTo>
              <a:lnTo>
                <a:pt x="0" y="181335"/>
              </a:lnTo>
              <a:lnTo>
                <a:pt x="0" y="2579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DF04E-72E4-49CF-884A-E07E358D9662}">
      <dsp:nvSpPr>
        <dsp:cNvPr id="0" name=""/>
        <dsp:cNvSpPr/>
      </dsp:nvSpPr>
      <dsp:spPr>
        <a:xfrm>
          <a:off x="521483" y="1991647"/>
          <a:ext cx="91440" cy="279295"/>
        </a:xfrm>
        <a:custGeom>
          <a:avLst/>
          <a:gdLst/>
          <a:ahLst/>
          <a:cxnLst/>
          <a:rect l="0" t="0" r="0" b="0"/>
          <a:pathLst>
            <a:path>
              <a:moveTo>
                <a:pt x="50224" y="0"/>
              </a:moveTo>
              <a:lnTo>
                <a:pt x="50224" y="202727"/>
              </a:lnTo>
              <a:lnTo>
                <a:pt x="45720" y="202727"/>
              </a:lnTo>
              <a:lnTo>
                <a:pt x="45720" y="2792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9E0F7-FF86-40FF-A035-8C8D1524E821}">
      <dsp:nvSpPr>
        <dsp:cNvPr id="0" name=""/>
        <dsp:cNvSpPr/>
      </dsp:nvSpPr>
      <dsp:spPr>
        <a:xfrm>
          <a:off x="571708" y="1430345"/>
          <a:ext cx="3582701" cy="252261"/>
        </a:xfrm>
        <a:custGeom>
          <a:avLst/>
          <a:gdLst/>
          <a:ahLst/>
          <a:cxnLst/>
          <a:rect l="0" t="0" r="0" b="0"/>
          <a:pathLst>
            <a:path>
              <a:moveTo>
                <a:pt x="3582701" y="0"/>
              </a:moveTo>
              <a:lnTo>
                <a:pt x="3582701" y="175693"/>
              </a:lnTo>
              <a:lnTo>
                <a:pt x="0" y="175693"/>
              </a:lnTo>
              <a:lnTo>
                <a:pt x="0" y="2522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ADDA4-0621-4C5D-A1A1-1FFF05197CA6}">
      <dsp:nvSpPr>
        <dsp:cNvPr id="0" name=""/>
        <dsp:cNvSpPr/>
      </dsp:nvSpPr>
      <dsp:spPr>
        <a:xfrm>
          <a:off x="4107102" y="831832"/>
          <a:ext cx="91440" cy="2381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591"/>
              </a:lnTo>
              <a:lnTo>
                <a:pt x="47306" y="161591"/>
              </a:lnTo>
              <a:lnTo>
                <a:pt x="47306" y="2381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1D9A8-37F8-4F74-919B-95991CCB1DC7}">
      <dsp:nvSpPr>
        <dsp:cNvPr id="0" name=""/>
        <dsp:cNvSpPr/>
      </dsp:nvSpPr>
      <dsp:spPr>
        <a:xfrm>
          <a:off x="1513306" y="100648"/>
          <a:ext cx="5279033" cy="7311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0FAF7C-A879-4159-B06F-8DE5E9F05B9F}">
      <dsp:nvSpPr>
        <dsp:cNvPr id="0" name=""/>
        <dsp:cNvSpPr/>
      </dsp:nvSpPr>
      <dsp:spPr>
        <a:xfrm>
          <a:off x="1605141" y="187892"/>
          <a:ext cx="5279033" cy="7311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BHMVSH                                                                                                                  </a:t>
          </a:r>
          <a:endParaRPr lang="pt-BR" sz="12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1626557" y="209308"/>
        <a:ext cx="5236201" cy="688352"/>
      </dsp:txXfrm>
    </dsp:sp>
    <dsp:sp modelId="{E9223F7C-0596-4850-814D-9DBECD987F8A}">
      <dsp:nvSpPr>
        <dsp:cNvPr id="0" name=""/>
        <dsp:cNvSpPr/>
      </dsp:nvSpPr>
      <dsp:spPr>
        <a:xfrm>
          <a:off x="3413994" y="1069991"/>
          <a:ext cx="1480830" cy="3603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5681974-F468-4E4C-9F36-374B131118A5}">
      <dsp:nvSpPr>
        <dsp:cNvPr id="0" name=""/>
        <dsp:cNvSpPr/>
      </dsp:nvSpPr>
      <dsp:spPr>
        <a:xfrm>
          <a:off x="3505830" y="1157235"/>
          <a:ext cx="1480830" cy="360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Homologação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516384" y="1167789"/>
        <a:ext cx="1459722" cy="339246"/>
      </dsp:txXfrm>
    </dsp:sp>
    <dsp:sp modelId="{0223C2BC-8F07-4A25-85C2-1C44573FD06A}">
      <dsp:nvSpPr>
        <dsp:cNvPr id="0" name=""/>
        <dsp:cNvSpPr/>
      </dsp:nvSpPr>
      <dsp:spPr>
        <a:xfrm>
          <a:off x="297494" y="1682607"/>
          <a:ext cx="548427" cy="3090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5107FE-7CE9-4EBF-BB1E-3527ADAC53F4}">
      <dsp:nvSpPr>
        <dsp:cNvPr id="0" name=""/>
        <dsp:cNvSpPr/>
      </dsp:nvSpPr>
      <dsp:spPr>
        <a:xfrm>
          <a:off x="389329" y="1769850"/>
          <a:ext cx="548427" cy="309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98380" y="1778901"/>
        <a:ext cx="530325" cy="290938"/>
      </dsp:txXfrm>
    </dsp:sp>
    <dsp:sp modelId="{485D0ADE-BD5C-4897-BABB-899ACFE24357}">
      <dsp:nvSpPr>
        <dsp:cNvPr id="0" name=""/>
        <dsp:cNvSpPr/>
      </dsp:nvSpPr>
      <dsp:spPr>
        <a:xfrm>
          <a:off x="-91766" y="2270943"/>
          <a:ext cx="1317940" cy="20067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811A5F7-E99B-4EEC-8377-AC5AB272EEC4}">
      <dsp:nvSpPr>
        <dsp:cNvPr id="0" name=""/>
        <dsp:cNvSpPr/>
      </dsp:nvSpPr>
      <dsp:spPr>
        <a:xfrm>
          <a:off x="68" y="2358186"/>
          <a:ext cx="1317940" cy="20067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GP32DCI1 - SSP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GP32DCI2 - Geral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GP32DCI4 - PMMG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GP32DCI9 - SIP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GP32DC22 - SIAD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GP32DC25 - IPVA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GP32DC27 – SISAP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GP32DC28 – SIMG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8669" y="2396787"/>
        <a:ext cx="1240738" cy="1929507"/>
      </dsp:txXfrm>
    </dsp:sp>
    <dsp:sp modelId="{54D9C46B-648A-46B1-97DD-A0BF2296761C}">
      <dsp:nvSpPr>
        <dsp:cNvPr id="0" name=""/>
        <dsp:cNvSpPr/>
      </dsp:nvSpPr>
      <dsp:spPr>
        <a:xfrm>
          <a:off x="1922909" y="1688249"/>
          <a:ext cx="826517" cy="3542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C0D7D4-D700-47CC-984B-D92E28A4B046}">
      <dsp:nvSpPr>
        <dsp:cNvPr id="0" name=""/>
        <dsp:cNvSpPr/>
      </dsp:nvSpPr>
      <dsp:spPr>
        <a:xfrm>
          <a:off x="2014744" y="1775492"/>
          <a:ext cx="826517" cy="3542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sp:txBody>
      <dsp:txXfrm>
        <a:off x="2025118" y="1785866"/>
        <a:ext cx="805769" cy="333460"/>
      </dsp:txXfrm>
    </dsp:sp>
    <dsp:sp modelId="{11D3B4C6-8FFA-49D3-849B-01C944E0FDD4}">
      <dsp:nvSpPr>
        <dsp:cNvPr id="0" name=""/>
        <dsp:cNvSpPr/>
      </dsp:nvSpPr>
      <dsp:spPr>
        <a:xfrm>
          <a:off x="1425473" y="2301226"/>
          <a:ext cx="1821586" cy="9906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BC0C92-2064-4137-8120-060898038B37}">
      <dsp:nvSpPr>
        <dsp:cNvPr id="0" name=""/>
        <dsp:cNvSpPr/>
      </dsp:nvSpPr>
      <dsp:spPr>
        <a:xfrm>
          <a:off x="1517308" y="2388470"/>
          <a:ext cx="1821586" cy="990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</a:t>
          </a: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- 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Homologação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– ADSEG/Infraestrutura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GP2U – GRP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GP2J - GRP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1546322" y="2417484"/>
        <a:ext cx="1763558" cy="932578"/>
      </dsp:txXfrm>
    </dsp:sp>
    <dsp:sp modelId="{9350FE46-E6FC-4F74-9AFD-B7C596F268AD}">
      <dsp:nvSpPr>
        <dsp:cNvPr id="0" name=""/>
        <dsp:cNvSpPr/>
      </dsp:nvSpPr>
      <dsp:spPr>
        <a:xfrm>
          <a:off x="3666176" y="1689188"/>
          <a:ext cx="1244578" cy="3758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433B58F-FE76-40F3-96B4-23FAC68B28A4}">
      <dsp:nvSpPr>
        <dsp:cNvPr id="0" name=""/>
        <dsp:cNvSpPr/>
      </dsp:nvSpPr>
      <dsp:spPr>
        <a:xfrm>
          <a:off x="3758012" y="1776432"/>
          <a:ext cx="1244578" cy="3758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769020" y="1787440"/>
        <a:ext cx="1222562" cy="353831"/>
      </dsp:txXfrm>
    </dsp:sp>
    <dsp:sp modelId="{77C4E7AB-DBA2-4ECA-AF5B-AA81EA95455B}">
      <dsp:nvSpPr>
        <dsp:cNvPr id="0" name=""/>
        <dsp:cNvSpPr/>
      </dsp:nvSpPr>
      <dsp:spPr>
        <a:xfrm>
          <a:off x="3509894" y="2312935"/>
          <a:ext cx="1557142" cy="4120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0A05C6-16E2-4E0A-BB78-E963548495A1}">
      <dsp:nvSpPr>
        <dsp:cNvPr id="0" name=""/>
        <dsp:cNvSpPr/>
      </dsp:nvSpPr>
      <dsp:spPr>
        <a:xfrm>
          <a:off x="3601730" y="2400179"/>
          <a:ext cx="1557142" cy="4120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398 </a:t>
          </a:r>
          <a:r>
            <a:rPr lang="pt-BR" sz="900" kern="120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– Homologação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613799" y="2412248"/>
        <a:ext cx="1533004" cy="387918"/>
      </dsp:txXfrm>
    </dsp:sp>
    <dsp:sp modelId="{99EF873F-B8C2-45DE-BF2F-A820ACF6E522}">
      <dsp:nvSpPr>
        <dsp:cNvPr id="0" name=""/>
        <dsp:cNvSpPr/>
      </dsp:nvSpPr>
      <dsp:spPr>
        <a:xfrm>
          <a:off x="5314808" y="1696709"/>
          <a:ext cx="1015847" cy="356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9A288C-98AC-44EF-B19C-921F5A709E58}">
      <dsp:nvSpPr>
        <dsp:cNvPr id="0" name=""/>
        <dsp:cNvSpPr/>
      </dsp:nvSpPr>
      <dsp:spPr>
        <a:xfrm>
          <a:off x="5406643" y="1783953"/>
          <a:ext cx="1015847" cy="356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sp:txBody>
      <dsp:txXfrm>
        <a:off x="5417082" y="1794392"/>
        <a:ext cx="994969" cy="335545"/>
      </dsp:txXfrm>
    </dsp:sp>
    <dsp:sp modelId="{0C07AB23-6F08-42BC-A991-3FE4E4C66433}">
      <dsp:nvSpPr>
        <dsp:cNvPr id="0" name=""/>
        <dsp:cNvSpPr/>
      </dsp:nvSpPr>
      <dsp:spPr>
        <a:xfrm>
          <a:off x="5250707" y="2313948"/>
          <a:ext cx="1144048" cy="1031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C797115-AC0C-460D-95A9-68DC5543832E}">
      <dsp:nvSpPr>
        <dsp:cNvPr id="0" name=""/>
        <dsp:cNvSpPr/>
      </dsp:nvSpPr>
      <dsp:spPr>
        <a:xfrm>
          <a:off x="5342543" y="2401192"/>
          <a:ext cx="1144048" cy="10319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301 -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GeralH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307 -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DetranH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309 - PMMGH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311 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– SISAPH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319 – SIADH</a:t>
          </a:r>
        </a:p>
      </dsp:txBody>
      <dsp:txXfrm>
        <a:off x="5372767" y="2431416"/>
        <a:ext cx="1083600" cy="971468"/>
      </dsp:txXfrm>
    </dsp:sp>
    <dsp:sp modelId="{4C6C82D2-F5C9-4EBF-9139-DC94B50E5398}">
      <dsp:nvSpPr>
        <dsp:cNvPr id="0" name=""/>
        <dsp:cNvSpPr/>
      </dsp:nvSpPr>
      <dsp:spPr>
        <a:xfrm>
          <a:off x="6700677" y="1696709"/>
          <a:ext cx="1000086" cy="325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FB9CF7-F332-40C9-8EA7-694E2D5CBF04}">
      <dsp:nvSpPr>
        <dsp:cNvPr id="0" name=""/>
        <dsp:cNvSpPr/>
      </dsp:nvSpPr>
      <dsp:spPr>
        <a:xfrm>
          <a:off x="6792512" y="1783953"/>
          <a:ext cx="1000086" cy="325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 Network</a:t>
          </a:r>
        </a:p>
      </dsp:txBody>
      <dsp:txXfrm>
        <a:off x="6802057" y="1793498"/>
        <a:ext cx="980996" cy="306798"/>
      </dsp:txXfrm>
    </dsp:sp>
    <dsp:sp modelId="{0DA37026-D0F2-4C6F-A348-F7CCBD8ED569}">
      <dsp:nvSpPr>
        <dsp:cNvPr id="0" name=""/>
        <dsp:cNvSpPr/>
      </dsp:nvSpPr>
      <dsp:spPr>
        <a:xfrm>
          <a:off x="6592081" y="2262976"/>
          <a:ext cx="1217212" cy="1022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B0BB8E-62A5-49E6-BAAC-3FDA1933C9DE}">
      <dsp:nvSpPr>
        <dsp:cNvPr id="0" name=""/>
        <dsp:cNvSpPr/>
      </dsp:nvSpPr>
      <dsp:spPr>
        <a:xfrm>
          <a:off x="6683916" y="2350219"/>
          <a:ext cx="1217212" cy="1022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DBID 99 –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   Serviços Natural Linux               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de desenvolvimento </a:t>
          </a:r>
        </a:p>
      </dsp:txBody>
      <dsp:txXfrm>
        <a:off x="6713872" y="2380175"/>
        <a:ext cx="1157300" cy="962846"/>
      </dsp:txXfrm>
    </dsp:sp>
    <dsp:sp modelId="{3F22301D-0CA2-4CD5-94A6-FE304D8078FF}">
      <dsp:nvSpPr>
        <dsp:cNvPr id="0" name=""/>
        <dsp:cNvSpPr/>
      </dsp:nvSpPr>
      <dsp:spPr>
        <a:xfrm>
          <a:off x="8057114" y="1696709"/>
          <a:ext cx="620979" cy="3258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568449-BAE4-4004-9BDA-3098C15697DA}">
      <dsp:nvSpPr>
        <dsp:cNvPr id="0" name=""/>
        <dsp:cNvSpPr/>
      </dsp:nvSpPr>
      <dsp:spPr>
        <a:xfrm>
          <a:off x="8148949" y="1783953"/>
          <a:ext cx="620979" cy="325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8158494" y="1793498"/>
        <a:ext cx="601889" cy="306798"/>
      </dsp:txXfrm>
    </dsp:sp>
    <dsp:sp modelId="{45B346F3-F766-4281-93DA-44F9DD38117D}">
      <dsp:nvSpPr>
        <dsp:cNvPr id="0" name=""/>
        <dsp:cNvSpPr/>
      </dsp:nvSpPr>
      <dsp:spPr>
        <a:xfrm>
          <a:off x="7979310" y="2262976"/>
          <a:ext cx="776587" cy="524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6C7C14-5D10-4E07-989F-493BC38CCC10}">
      <dsp:nvSpPr>
        <dsp:cNvPr id="0" name=""/>
        <dsp:cNvSpPr/>
      </dsp:nvSpPr>
      <dsp:spPr>
        <a:xfrm>
          <a:off x="8071145" y="2350219"/>
          <a:ext cx="776587" cy="524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GP20DB63- ETB163         Porta 1973</a:t>
          </a:r>
        </a:p>
      </dsp:txBody>
      <dsp:txXfrm>
        <a:off x="8086517" y="2365591"/>
        <a:ext cx="745843" cy="494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475367-EAE2-4B1E-8043-196484DFDB0C}">
      <dsp:nvSpPr>
        <dsp:cNvPr id="0" name=""/>
        <dsp:cNvSpPr/>
      </dsp:nvSpPr>
      <dsp:spPr>
        <a:xfrm>
          <a:off x="9010310" y="1779241"/>
          <a:ext cx="91440" cy="212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5086"/>
              </a:lnTo>
              <a:lnTo>
                <a:pt x="47191" y="145086"/>
              </a:lnTo>
              <a:lnTo>
                <a:pt x="47191" y="2129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D0B3A-64E9-40C0-BEFE-0927D0FEB95B}">
      <dsp:nvSpPr>
        <dsp:cNvPr id="0" name=""/>
        <dsp:cNvSpPr/>
      </dsp:nvSpPr>
      <dsp:spPr>
        <a:xfrm>
          <a:off x="4621998" y="1159152"/>
          <a:ext cx="4434031" cy="235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01"/>
              </a:lnTo>
              <a:lnTo>
                <a:pt x="4434031" y="168101"/>
              </a:lnTo>
              <a:lnTo>
                <a:pt x="4434031" y="2359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F99AF-DE31-46A8-BA00-CDB9A7C9A214}">
      <dsp:nvSpPr>
        <dsp:cNvPr id="0" name=""/>
        <dsp:cNvSpPr/>
      </dsp:nvSpPr>
      <dsp:spPr>
        <a:xfrm>
          <a:off x="7576831" y="1779241"/>
          <a:ext cx="91440" cy="212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29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A2730-718A-43C3-A33C-850DD6CE4D27}">
      <dsp:nvSpPr>
        <dsp:cNvPr id="0" name=""/>
        <dsp:cNvSpPr/>
      </dsp:nvSpPr>
      <dsp:spPr>
        <a:xfrm>
          <a:off x="4621998" y="1159152"/>
          <a:ext cx="3000552" cy="235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01"/>
              </a:lnTo>
              <a:lnTo>
                <a:pt x="3000552" y="168101"/>
              </a:lnTo>
              <a:lnTo>
                <a:pt x="3000552" y="2359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EB60B-DEE2-48D1-9255-65A1A317D605}">
      <dsp:nvSpPr>
        <dsp:cNvPr id="0" name=""/>
        <dsp:cNvSpPr/>
      </dsp:nvSpPr>
      <dsp:spPr>
        <a:xfrm>
          <a:off x="5836037" y="1710751"/>
          <a:ext cx="91440" cy="2382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2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13570-45C3-409B-8E75-2ABADCD37EC4}">
      <dsp:nvSpPr>
        <dsp:cNvPr id="0" name=""/>
        <dsp:cNvSpPr/>
      </dsp:nvSpPr>
      <dsp:spPr>
        <a:xfrm>
          <a:off x="4621998" y="1159152"/>
          <a:ext cx="1259758" cy="235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01"/>
              </a:lnTo>
              <a:lnTo>
                <a:pt x="1259758" y="168101"/>
              </a:lnTo>
              <a:lnTo>
                <a:pt x="1259758" y="2359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F9A9B-3CB1-4518-9DA0-CAEA11D3EF83}">
      <dsp:nvSpPr>
        <dsp:cNvPr id="0" name=""/>
        <dsp:cNvSpPr/>
      </dsp:nvSpPr>
      <dsp:spPr>
        <a:xfrm>
          <a:off x="4082590" y="1721293"/>
          <a:ext cx="91440" cy="2195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5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ABECAA-52AC-4FE3-881C-698E257255CB}">
      <dsp:nvSpPr>
        <dsp:cNvPr id="0" name=""/>
        <dsp:cNvSpPr/>
      </dsp:nvSpPr>
      <dsp:spPr>
        <a:xfrm>
          <a:off x="4128310" y="1159152"/>
          <a:ext cx="493688" cy="229255"/>
        </a:xfrm>
        <a:custGeom>
          <a:avLst/>
          <a:gdLst/>
          <a:ahLst/>
          <a:cxnLst/>
          <a:rect l="0" t="0" r="0" b="0"/>
          <a:pathLst>
            <a:path>
              <a:moveTo>
                <a:pt x="493688" y="0"/>
              </a:moveTo>
              <a:lnTo>
                <a:pt x="493688" y="161439"/>
              </a:lnTo>
              <a:lnTo>
                <a:pt x="0" y="161439"/>
              </a:lnTo>
              <a:lnTo>
                <a:pt x="0" y="2292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C34A5-B8F3-4AA8-88B3-25FE4C16F1B9}">
      <dsp:nvSpPr>
        <dsp:cNvPr id="0" name=""/>
        <dsp:cNvSpPr/>
      </dsp:nvSpPr>
      <dsp:spPr>
        <a:xfrm>
          <a:off x="2309832" y="1701296"/>
          <a:ext cx="91440" cy="220999"/>
        </a:xfrm>
        <a:custGeom>
          <a:avLst/>
          <a:gdLst/>
          <a:ahLst/>
          <a:cxnLst/>
          <a:rect l="0" t="0" r="0" b="0"/>
          <a:pathLst>
            <a:path>
              <a:moveTo>
                <a:pt x="47608" y="0"/>
              </a:moveTo>
              <a:lnTo>
                <a:pt x="47608" y="153184"/>
              </a:lnTo>
              <a:lnTo>
                <a:pt x="45720" y="153184"/>
              </a:lnTo>
              <a:lnTo>
                <a:pt x="45720" y="2209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941AB-F6AE-4BD6-9E2E-0E884B54593A}">
      <dsp:nvSpPr>
        <dsp:cNvPr id="0" name=""/>
        <dsp:cNvSpPr/>
      </dsp:nvSpPr>
      <dsp:spPr>
        <a:xfrm>
          <a:off x="2357441" y="1159152"/>
          <a:ext cx="2264557" cy="228423"/>
        </a:xfrm>
        <a:custGeom>
          <a:avLst/>
          <a:gdLst/>
          <a:ahLst/>
          <a:cxnLst/>
          <a:rect l="0" t="0" r="0" b="0"/>
          <a:pathLst>
            <a:path>
              <a:moveTo>
                <a:pt x="2264557" y="0"/>
              </a:moveTo>
              <a:lnTo>
                <a:pt x="2264557" y="160607"/>
              </a:lnTo>
              <a:lnTo>
                <a:pt x="0" y="160607"/>
              </a:lnTo>
              <a:lnTo>
                <a:pt x="0" y="2284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DF04E-72E4-49CF-884A-E07E358D9662}">
      <dsp:nvSpPr>
        <dsp:cNvPr id="0" name=""/>
        <dsp:cNvSpPr/>
      </dsp:nvSpPr>
      <dsp:spPr>
        <a:xfrm>
          <a:off x="521324" y="1656294"/>
          <a:ext cx="91440" cy="2260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246"/>
              </a:lnTo>
              <a:lnTo>
                <a:pt x="85628" y="158246"/>
              </a:lnTo>
              <a:lnTo>
                <a:pt x="85628" y="2260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9E0F7-FF86-40FF-A035-8C8D1524E821}">
      <dsp:nvSpPr>
        <dsp:cNvPr id="0" name=""/>
        <dsp:cNvSpPr/>
      </dsp:nvSpPr>
      <dsp:spPr>
        <a:xfrm>
          <a:off x="567044" y="1159152"/>
          <a:ext cx="4054954" cy="223426"/>
        </a:xfrm>
        <a:custGeom>
          <a:avLst/>
          <a:gdLst/>
          <a:ahLst/>
          <a:cxnLst/>
          <a:rect l="0" t="0" r="0" b="0"/>
          <a:pathLst>
            <a:path>
              <a:moveTo>
                <a:pt x="4054954" y="0"/>
              </a:moveTo>
              <a:lnTo>
                <a:pt x="4054954" y="155610"/>
              </a:lnTo>
              <a:lnTo>
                <a:pt x="0" y="155610"/>
              </a:lnTo>
              <a:lnTo>
                <a:pt x="0" y="2234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ADDA4-0621-4C5D-A1A1-1FFF05197CA6}">
      <dsp:nvSpPr>
        <dsp:cNvPr id="0" name=""/>
        <dsp:cNvSpPr/>
      </dsp:nvSpPr>
      <dsp:spPr>
        <a:xfrm>
          <a:off x="4574873" y="629052"/>
          <a:ext cx="91440" cy="2109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120"/>
              </a:lnTo>
              <a:lnTo>
                <a:pt x="47125" y="143120"/>
              </a:lnTo>
              <a:lnTo>
                <a:pt x="47125" y="2109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1D9A8-37F8-4F74-919B-95991CCB1DC7}">
      <dsp:nvSpPr>
        <dsp:cNvPr id="0" name=""/>
        <dsp:cNvSpPr/>
      </dsp:nvSpPr>
      <dsp:spPr>
        <a:xfrm>
          <a:off x="2282788" y="-18552"/>
          <a:ext cx="4675610" cy="6476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0FAF7C-A879-4159-B06F-8DE5E9F05B9F}">
      <dsp:nvSpPr>
        <dsp:cNvPr id="0" name=""/>
        <dsp:cNvSpPr/>
      </dsp:nvSpPr>
      <dsp:spPr>
        <a:xfrm>
          <a:off x="2364126" y="58718"/>
          <a:ext cx="4675610" cy="647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BHMVST                                                                                                                  </a:t>
          </a:r>
          <a:endParaRPr lang="pt-BR" sz="12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2383094" y="77686"/>
        <a:ext cx="4637674" cy="609669"/>
      </dsp:txXfrm>
    </dsp:sp>
    <dsp:sp modelId="{E9223F7C-0596-4850-814D-9DBECD987F8A}">
      <dsp:nvSpPr>
        <dsp:cNvPr id="0" name=""/>
        <dsp:cNvSpPr/>
      </dsp:nvSpPr>
      <dsp:spPr>
        <a:xfrm>
          <a:off x="3966217" y="839988"/>
          <a:ext cx="1311562" cy="3191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5681974-F468-4E4C-9F36-374B131118A5}">
      <dsp:nvSpPr>
        <dsp:cNvPr id="0" name=""/>
        <dsp:cNvSpPr/>
      </dsp:nvSpPr>
      <dsp:spPr>
        <a:xfrm>
          <a:off x="4047555" y="917259"/>
          <a:ext cx="1311562" cy="3191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Teste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4056903" y="926607"/>
        <a:ext cx="1292866" cy="300467"/>
      </dsp:txXfrm>
    </dsp:sp>
    <dsp:sp modelId="{0223C2BC-8F07-4A25-85C2-1C44573FD06A}">
      <dsp:nvSpPr>
        <dsp:cNvPr id="0" name=""/>
        <dsp:cNvSpPr/>
      </dsp:nvSpPr>
      <dsp:spPr>
        <a:xfrm>
          <a:off x="273173" y="1382578"/>
          <a:ext cx="587741" cy="2737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5107FE-7CE9-4EBF-BB1E-3527ADAC53F4}">
      <dsp:nvSpPr>
        <dsp:cNvPr id="0" name=""/>
        <dsp:cNvSpPr/>
      </dsp:nvSpPr>
      <dsp:spPr>
        <a:xfrm>
          <a:off x="354511" y="1459849"/>
          <a:ext cx="587741" cy="273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CICS</a:t>
          </a:r>
          <a:endParaRPr lang="pt-BR" sz="6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62528" y="1467866"/>
        <a:ext cx="571707" cy="257681"/>
      </dsp:txXfrm>
    </dsp:sp>
    <dsp:sp modelId="{485D0ADE-BD5C-4897-BABB-899ACFE24357}">
      <dsp:nvSpPr>
        <dsp:cNvPr id="0" name=""/>
        <dsp:cNvSpPr/>
      </dsp:nvSpPr>
      <dsp:spPr>
        <a:xfrm>
          <a:off x="-81337" y="1882356"/>
          <a:ext cx="1376582" cy="20884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811A5F7-E99B-4EEC-8377-AC5AB272EEC4}">
      <dsp:nvSpPr>
        <dsp:cNvPr id="0" name=""/>
        <dsp:cNvSpPr/>
      </dsp:nvSpPr>
      <dsp:spPr>
        <a:xfrm>
          <a:off x="0" y="1959627"/>
          <a:ext cx="1376582" cy="2088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GP32DCI3 - Projeto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GP32DC10 - Homologa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GP32DC24 - SIMGSEF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GP32DC25 - IPVA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GP32DC26 - Simula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GP32DC27 – SISAP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GP32DC28 – SIMG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GP32DC34 -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Seplag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GP34DCI5  - 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Prodemge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GP33DCI6 – Desenv3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40319" y="1999946"/>
        <a:ext cx="1295944" cy="2007861"/>
      </dsp:txXfrm>
    </dsp:sp>
    <dsp:sp modelId="{54D9C46B-648A-46B1-97DD-A0BF2296761C}">
      <dsp:nvSpPr>
        <dsp:cNvPr id="0" name=""/>
        <dsp:cNvSpPr/>
      </dsp:nvSpPr>
      <dsp:spPr>
        <a:xfrm>
          <a:off x="1991420" y="1387575"/>
          <a:ext cx="732041" cy="313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C0D7D4-D700-47CC-984B-D92E28A4B046}">
      <dsp:nvSpPr>
        <dsp:cNvPr id="0" name=""/>
        <dsp:cNvSpPr/>
      </dsp:nvSpPr>
      <dsp:spPr>
        <a:xfrm>
          <a:off x="2072758" y="1464846"/>
          <a:ext cx="732041" cy="313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DB2</a:t>
          </a:r>
        </a:p>
      </dsp:txBody>
      <dsp:txXfrm>
        <a:off x="2081947" y="1474035"/>
        <a:ext cx="713663" cy="295342"/>
      </dsp:txXfrm>
    </dsp:sp>
    <dsp:sp modelId="{11D3B4C6-8FFA-49D3-849B-01C944E0FDD4}">
      <dsp:nvSpPr>
        <dsp:cNvPr id="0" name=""/>
        <dsp:cNvSpPr/>
      </dsp:nvSpPr>
      <dsp:spPr>
        <a:xfrm>
          <a:off x="1566052" y="1922295"/>
          <a:ext cx="1578999" cy="2319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BC0C92-2064-4137-8120-060898038B37}">
      <dsp:nvSpPr>
        <dsp:cNvPr id="0" name=""/>
        <dsp:cNvSpPr/>
      </dsp:nvSpPr>
      <dsp:spPr>
        <a:xfrm>
          <a:off x="1647390" y="1999566"/>
          <a:ext cx="1578999" cy="2319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GP2T - Desenvolvimento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GP2H - Homologação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GP2K - ADSEG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GP2C – Simulação SIGPRI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GP2L - Projeto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GP2B -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Seplag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GP2U – Fábrica externa GRP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GP2P - Cópia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Sisap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GP2G - Fábrica externa GRP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GP2J - Fábrica externa SIGPRI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1693637" y="2045813"/>
        <a:ext cx="1486505" cy="2226528"/>
      </dsp:txXfrm>
    </dsp:sp>
    <dsp:sp modelId="{9350FE46-E6FC-4F74-9AFD-B7C596F268AD}">
      <dsp:nvSpPr>
        <dsp:cNvPr id="0" name=""/>
        <dsp:cNvSpPr/>
      </dsp:nvSpPr>
      <dsp:spPr>
        <a:xfrm>
          <a:off x="3522037" y="1388407"/>
          <a:ext cx="1212546" cy="3328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433B58F-FE76-40F3-96B4-23FAC68B28A4}">
      <dsp:nvSpPr>
        <dsp:cNvPr id="0" name=""/>
        <dsp:cNvSpPr/>
      </dsp:nvSpPr>
      <dsp:spPr>
        <a:xfrm>
          <a:off x="3603375" y="1465678"/>
          <a:ext cx="1212546" cy="3328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Natural 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FUSER/FNAT</a:t>
          </a:r>
          <a:endParaRPr lang="pt-BR" sz="900" kern="1200" dirty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3613125" y="1475428"/>
        <a:ext cx="1193046" cy="313385"/>
      </dsp:txXfrm>
    </dsp:sp>
    <dsp:sp modelId="{77C4E7AB-DBA2-4ECA-AF5B-AA81EA95455B}">
      <dsp:nvSpPr>
        <dsp:cNvPr id="0" name=""/>
        <dsp:cNvSpPr/>
      </dsp:nvSpPr>
      <dsp:spPr>
        <a:xfrm>
          <a:off x="3415646" y="1940857"/>
          <a:ext cx="1425329" cy="9180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0A05C6-16E2-4E0A-BB78-E963548495A1}">
      <dsp:nvSpPr>
        <dsp:cNvPr id="0" name=""/>
        <dsp:cNvSpPr/>
      </dsp:nvSpPr>
      <dsp:spPr>
        <a:xfrm>
          <a:off x="3496984" y="2018128"/>
          <a:ext cx="1425329" cy="9180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240 – Teste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222 – Desenvolvimento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(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read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only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) </a:t>
          </a:r>
        </a:p>
      </dsp:txBody>
      <dsp:txXfrm>
        <a:off x="3523872" y="2045016"/>
        <a:ext cx="1371553" cy="864240"/>
      </dsp:txXfrm>
    </dsp:sp>
    <dsp:sp modelId="{99EF873F-B8C2-45DE-BF2F-A820ACF6E522}">
      <dsp:nvSpPr>
        <dsp:cNvPr id="0" name=""/>
        <dsp:cNvSpPr/>
      </dsp:nvSpPr>
      <dsp:spPr>
        <a:xfrm>
          <a:off x="5431892" y="1395069"/>
          <a:ext cx="899730" cy="3156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9A288C-98AC-44EF-B19C-921F5A709E58}">
      <dsp:nvSpPr>
        <dsp:cNvPr id="0" name=""/>
        <dsp:cNvSpPr/>
      </dsp:nvSpPr>
      <dsp:spPr>
        <a:xfrm>
          <a:off x="5513230" y="1472340"/>
          <a:ext cx="899730" cy="3156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ADABAS</a:t>
          </a:r>
        </a:p>
      </dsp:txBody>
      <dsp:txXfrm>
        <a:off x="5522476" y="1481586"/>
        <a:ext cx="881238" cy="297189"/>
      </dsp:txXfrm>
    </dsp:sp>
    <dsp:sp modelId="{0C07AB23-6F08-42BC-A991-3FE4E4C66433}">
      <dsp:nvSpPr>
        <dsp:cNvPr id="0" name=""/>
        <dsp:cNvSpPr/>
      </dsp:nvSpPr>
      <dsp:spPr>
        <a:xfrm>
          <a:off x="5130521" y="1949005"/>
          <a:ext cx="1502472" cy="121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C797115-AC0C-460D-95A9-68DC5543832E}">
      <dsp:nvSpPr>
        <dsp:cNvPr id="0" name=""/>
        <dsp:cNvSpPr/>
      </dsp:nvSpPr>
      <dsp:spPr>
        <a:xfrm>
          <a:off x="5211859" y="2026277"/>
          <a:ext cx="1502472" cy="121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099 -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Predict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121 – Desenvolvimento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407 - Detran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319 –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SiADH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(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read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 </a:t>
          </a: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only</a:t>
          </a: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)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419 – SIAD</a:t>
          </a:r>
        </a:p>
      </dsp:txBody>
      <dsp:txXfrm>
        <a:off x="5247489" y="2061907"/>
        <a:ext cx="1431212" cy="1145229"/>
      </dsp:txXfrm>
    </dsp:sp>
    <dsp:sp modelId="{4C6C82D2-F5C9-4EBF-9139-DC94B50E5398}">
      <dsp:nvSpPr>
        <dsp:cNvPr id="0" name=""/>
        <dsp:cNvSpPr/>
      </dsp:nvSpPr>
      <dsp:spPr>
        <a:xfrm>
          <a:off x="7086660" y="1395069"/>
          <a:ext cx="1071782" cy="384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FB9CF7-F332-40C9-8EA7-694E2D5CBF04}">
      <dsp:nvSpPr>
        <dsp:cNvPr id="0" name=""/>
        <dsp:cNvSpPr/>
      </dsp:nvSpPr>
      <dsp:spPr>
        <a:xfrm>
          <a:off x="7167998" y="1472340"/>
          <a:ext cx="1071782" cy="384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Conexões Network</a:t>
          </a:r>
        </a:p>
      </dsp:txBody>
      <dsp:txXfrm>
        <a:off x="7179250" y="1483592"/>
        <a:ext cx="1049278" cy="361668"/>
      </dsp:txXfrm>
    </dsp:sp>
    <dsp:sp modelId="{0DA37026-D0F2-4C6F-A348-F7CCBD8ED569}">
      <dsp:nvSpPr>
        <dsp:cNvPr id="0" name=""/>
        <dsp:cNvSpPr/>
      </dsp:nvSpPr>
      <dsp:spPr>
        <a:xfrm>
          <a:off x="6970313" y="1992143"/>
          <a:ext cx="1304476" cy="680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B0BB8E-62A5-49E6-BAAC-3FDA1933C9DE}">
      <dsp:nvSpPr>
        <dsp:cNvPr id="0" name=""/>
        <dsp:cNvSpPr/>
      </dsp:nvSpPr>
      <dsp:spPr>
        <a:xfrm>
          <a:off x="7051651" y="2069414"/>
          <a:ext cx="1304476" cy="6805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GP20DNET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Serviços Natural Linux (ETB054)</a:t>
          </a:r>
        </a:p>
      </dsp:txBody>
      <dsp:txXfrm>
        <a:off x="7071584" y="2089347"/>
        <a:ext cx="1264610" cy="640711"/>
      </dsp:txXfrm>
    </dsp:sp>
    <dsp:sp modelId="{3F22301D-0CA2-4CD5-94A6-FE304D8078FF}">
      <dsp:nvSpPr>
        <dsp:cNvPr id="0" name=""/>
        <dsp:cNvSpPr/>
      </dsp:nvSpPr>
      <dsp:spPr>
        <a:xfrm>
          <a:off x="8753532" y="1395069"/>
          <a:ext cx="604996" cy="384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568449-BAE4-4004-9BDA-3098C15697DA}">
      <dsp:nvSpPr>
        <dsp:cNvPr id="0" name=""/>
        <dsp:cNvSpPr/>
      </dsp:nvSpPr>
      <dsp:spPr>
        <a:xfrm>
          <a:off x="8834870" y="1472340"/>
          <a:ext cx="604996" cy="384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err="1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Broker</a:t>
          </a:r>
          <a:endParaRPr lang="pt-BR" sz="900" kern="1200" dirty="0" smtClean="0">
            <a:ln/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a:endParaRPr>
        </a:p>
      </dsp:txBody>
      <dsp:txXfrm>
        <a:off x="8846122" y="1483592"/>
        <a:ext cx="582492" cy="361668"/>
      </dsp:txXfrm>
    </dsp:sp>
    <dsp:sp modelId="{45B346F3-F766-4281-93DA-44F9DD38117D}">
      <dsp:nvSpPr>
        <dsp:cNvPr id="0" name=""/>
        <dsp:cNvSpPr/>
      </dsp:nvSpPr>
      <dsp:spPr>
        <a:xfrm>
          <a:off x="8713591" y="1992143"/>
          <a:ext cx="687819" cy="5113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6C7C14-5D10-4E07-989F-493BC38CCC10}">
      <dsp:nvSpPr>
        <dsp:cNvPr id="0" name=""/>
        <dsp:cNvSpPr/>
      </dsp:nvSpPr>
      <dsp:spPr>
        <a:xfrm>
          <a:off x="8794929" y="2069414"/>
          <a:ext cx="687819" cy="511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ln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a:rPr>
            <a:t>GP20DB65- ETB165   Porta 1970</a:t>
          </a:r>
        </a:p>
      </dsp:txBody>
      <dsp:txXfrm>
        <a:off x="8809905" y="2084390"/>
        <a:ext cx="657867" cy="481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5238" y="0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9CFDC06-7212-4801-9B8E-42B7929CA01A}" type="datetimeFigureOut">
              <a:rPr lang="pt-BR"/>
              <a:pPr>
                <a:defRPr/>
              </a:pPr>
              <a:t>24/03/2022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4613" y="739775"/>
            <a:ext cx="6569075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1513" y="4681538"/>
            <a:ext cx="5375275" cy="4433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1475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5238" y="9361488"/>
            <a:ext cx="2911475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64D61D1-021F-4A46-A1BA-DD4A3263468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4613" y="739775"/>
            <a:ext cx="6569075" cy="3695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z="7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  -  Título: </a:t>
            </a:r>
            <a:r>
              <a:rPr lang="pt-BR" altLang="pt-BR" sz="70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 ser curto e objetivo. Sugere-se usar fontes simples do Windows, como Arial, Times ou Verdana, corpo entre 38 e 48. Para títulos mais longos, atentar para o tamanho da fonte. </a:t>
            </a:r>
          </a:p>
          <a:p>
            <a:pPr eaLnBrk="1" hangingPunct="1"/>
            <a:endParaRPr lang="pt-BR" altLang="pt-BR" sz="70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b="1" smtClean="0"/>
              <a:t>Marcas:</a:t>
            </a:r>
            <a:r>
              <a:rPr lang="pt-BR" altLang="pt-BR" smtClean="0"/>
              <a:t> para identificar a Companhia - utilize </a:t>
            </a:r>
            <a:r>
              <a:rPr lang="pt-BR" altLang="pt-BR" b="1" smtClean="0"/>
              <a:t>sempre</a:t>
            </a:r>
            <a:r>
              <a:rPr lang="pt-BR" altLang="pt-BR" smtClean="0"/>
              <a:t> na capa a marca da Prodemge. Ela está disponível na Intranet, no link </a:t>
            </a:r>
            <a:r>
              <a:rPr lang="pt-BR" altLang="pt-BR" i="1" smtClean="0">
                <a:solidFill>
                  <a:srgbClr val="FF0000"/>
                </a:solidFill>
              </a:rPr>
              <a:t>/Comunicação / Publicidade e Programação Visual / Manual de Aplicação da Marca Prodemge</a:t>
            </a:r>
            <a:r>
              <a:rPr lang="pt-BR" altLang="pt-BR" smtClean="0">
                <a:solidFill>
                  <a:srgbClr val="FF0000"/>
                </a:solidFill>
              </a:rPr>
              <a:t>. 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b="1" smtClean="0"/>
              <a:t>Marca de parceiros: </a:t>
            </a:r>
            <a:r>
              <a:rPr lang="pt-BR" altLang="pt-BR" smtClean="0"/>
              <a:t>Quando houver,</a:t>
            </a:r>
            <a:r>
              <a:rPr lang="pt-BR" altLang="pt-BR" b="1" smtClean="0"/>
              <a:t> </a:t>
            </a:r>
            <a:r>
              <a:rPr lang="pt-BR" altLang="pt-BR" smtClean="0"/>
              <a:t>usar na parte de baixo do lado esquerdo.</a:t>
            </a:r>
          </a:p>
          <a:p>
            <a:pPr eaLnBrk="1" hangingPunct="1"/>
            <a:r>
              <a:rPr lang="pt-BR" altLang="pt-BR" smtClean="0"/>
              <a:t> </a:t>
            </a:r>
          </a:p>
          <a:p>
            <a:pPr eaLnBrk="1" hangingPunct="1"/>
            <a:r>
              <a:rPr lang="pt-BR" altLang="pt-BR" b="1" smtClean="0"/>
              <a:t>Marca do Governo: </a:t>
            </a:r>
            <a:r>
              <a:rPr lang="pt-BR" altLang="pt-BR" smtClean="0"/>
              <a:t>Quando for o caso, aplicar sempre à direita da marca da Prodemge.</a:t>
            </a:r>
          </a:p>
          <a:p>
            <a:pPr eaLnBrk="1" hangingPunct="1">
              <a:spcBef>
                <a:spcPct val="0"/>
              </a:spcBef>
            </a:pPr>
            <a:endParaRPr lang="pt-BR" altLang="pt-BR" sz="700" b="1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61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0A7DAF-9CB6-4D61-B568-DAD0195B7C21}" type="slidenum">
              <a:rPr lang="pt-BR" altLang="pt-BR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353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Falar do</a:t>
            </a:r>
            <a:r>
              <a:rPr lang="pt-BR" baseline="0" dirty="0" smtClean="0"/>
              <a:t> histórico das partições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D61D1-021F-4A46-A1BA-DD4A3263468F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9399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Adabas</a:t>
            </a:r>
            <a:r>
              <a:rPr lang="pt-BR" dirty="0" smtClean="0"/>
              <a:t> SQL Gateway produto SAG para distribuir o </a:t>
            </a:r>
            <a:r>
              <a:rPr lang="pt-BR" dirty="0" err="1" smtClean="0"/>
              <a:t>adabas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D61D1-021F-4A46-A1BA-DD4A3263468F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627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D61D1-021F-4A46-A1BA-DD4A3263468F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0285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4613" y="739775"/>
            <a:ext cx="6569075" cy="3695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b="1" smtClean="0"/>
              <a:t>Slide Final – Agradecimento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- Agradecimentos aos participantes especiais (Ex: patrocinadores, entidades</a:t>
            </a:r>
            <a:br>
              <a:rPr lang="pt-BR" altLang="pt-BR" smtClean="0"/>
            </a:br>
            <a:r>
              <a:rPr lang="pt-BR" altLang="pt-BR" smtClean="0"/>
              <a:t>  etc.), quando for o caso.</a:t>
            </a:r>
            <a:br>
              <a:rPr lang="pt-BR" altLang="pt-BR" smtClean="0"/>
            </a:br>
            <a:r>
              <a:rPr lang="pt-BR" altLang="pt-BR" smtClean="0"/>
              <a:t>- Nome de quem fez a apresentação e informações para contatos futuros (e-mail, telefone, etc.).</a:t>
            </a:r>
            <a:br>
              <a:rPr lang="pt-BR" altLang="pt-BR" smtClean="0"/>
            </a:br>
            <a:r>
              <a:rPr lang="pt-BR" altLang="pt-BR" smtClean="0"/>
              <a:t>- Assinatura: “</a:t>
            </a:r>
            <a:r>
              <a:rPr lang="pt-BR" altLang="pt-BR" b="1" smtClean="0"/>
              <a:t>O Estado cuidando do Estado</a:t>
            </a:r>
            <a:r>
              <a:rPr lang="pt-BR" altLang="pt-BR" smtClean="0"/>
              <a:t>”.</a:t>
            </a:r>
          </a:p>
        </p:txBody>
      </p:sp>
      <p:sp>
        <p:nvSpPr>
          <p:cNvPr id="143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9BC6AC-BCEC-43A6-868F-890794489F76}" type="slidenum">
              <a:rPr lang="pt-BR" altLang="pt-BR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10</a:t>
            </a:fld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37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4613" y="739775"/>
            <a:ext cx="6569075" cy="3695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b="1" smtClean="0"/>
              <a:t>Slide Final – Agradecimento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- Agradecimentos aos participantes especiais (Ex: patrocinadores, entidades</a:t>
            </a:r>
            <a:br>
              <a:rPr lang="pt-BR" altLang="pt-BR" smtClean="0"/>
            </a:br>
            <a:r>
              <a:rPr lang="pt-BR" altLang="pt-BR" smtClean="0"/>
              <a:t>  etc.), quando for o caso.</a:t>
            </a:r>
            <a:br>
              <a:rPr lang="pt-BR" altLang="pt-BR" smtClean="0"/>
            </a:br>
            <a:r>
              <a:rPr lang="pt-BR" altLang="pt-BR" smtClean="0"/>
              <a:t>- Nome de quem fez a apresentação e informações para contatos futuros (e-mail, telefone, etc.).</a:t>
            </a:r>
            <a:br>
              <a:rPr lang="pt-BR" altLang="pt-BR" smtClean="0"/>
            </a:br>
            <a:r>
              <a:rPr lang="pt-BR" altLang="pt-BR" smtClean="0"/>
              <a:t>- Assinatura: “</a:t>
            </a:r>
            <a:r>
              <a:rPr lang="pt-BR" altLang="pt-BR" b="1" smtClean="0"/>
              <a:t>O Estado cuidando do Estado</a:t>
            </a:r>
            <a:r>
              <a:rPr lang="pt-BR" altLang="pt-BR" smtClean="0"/>
              <a:t>”.</a:t>
            </a:r>
          </a:p>
        </p:txBody>
      </p:sp>
      <p:sp>
        <p:nvSpPr>
          <p:cNvPr id="143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9BC6AC-BCEC-43A6-868F-890794489F76}" type="slidenum">
              <a:rPr lang="pt-BR" altLang="pt-BR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11</a:t>
            </a:fld>
            <a:endParaRPr lang="pt-BR" altLang="pt-BR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263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477" y="3500437"/>
            <a:ext cx="8724923" cy="150019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5" name="Espaço Reservado para Texto 6"/>
          <p:cNvSpPr>
            <a:spLocks noGrp="1"/>
          </p:cNvSpPr>
          <p:nvPr>
            <p:ph idx="1"/>
          </p:nvPr>
        </p:nvSpPr>
        <p:spPr>
          <a:xfrm>
            <a:off x="2381224" y="5143512"/>
            <a:ext cx="9201176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900"/>
            </a:lvl1pPr>
          </a:lstStyle>
          <a:p>
            <a:pPr lvl="0"/>
            <a:r>
              <a:rPr lang="pt-BR" noProof="0" dirty="0" smtClean="0"/>
              <a:t>Clique para editar a área e o nome do palestrante</a:t>
            </a:r>
          </a:p>
        </p:txBody>
      </p:sp>
    </p:spTree>
    <p:extLst>
      <p:ext uri="{BB962C8B-B14F-4D97-AF65-F5344CB8AC3E}">
        <p14:creationId xmlns:p14="http://schemas.microsoft.com/office/powerpoint/2010/main" val="292137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89;p1"/>
          <p:cNvSpPr/>
          <p:nvPr userDrawn="1"/>
        </p:nvSpPr>
        <p:spPr>
          <a:xfrm>
            <a:off x="-8019" y="0"/>
            <a:ext cx="12200018" cy="1438835"/>
          </a:xfrm>
          <a:prstGeom prst="rect">
            <a:avLst/>
          </a:prstGeom>
          <a:solidFill>
            <a:srgbClr val="E52259"/>
          </a:solidFill>
          <a:ln w="12700" cap="flat" cmpd="sng">
            <a:solidFill>
              <a:srgbClr val="FF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Google Shape;100;p1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0" y="9733"/>
            <a:ext cx="5213445" cy="12937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90;p1"/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9525024" y="214290"/>
            <a:ext cx="2422080" cy="51305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monitorbroker.prodemge.gov.br/MonitorADABAS.asp?vAMBIENTE=D&amp;vDBID=221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6"/>
          <p:cNvSpPr>
            <a:spLocks noGrp="1"/>
          </p:cNvSpPr>
          <p:nvPr>
            <p:ph type="title"/>
          </p:nvPr>
        </p:nvSpPr>
        <p:spPr bwMode="auto">
          <a:xfrm>
            <a:off x="1775520" y="2420889"/>
            <a:ext cx="7786687" cy="12241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buClr>
                <a:srgbClr val="000000"/>
              </a:buClr>
              <a:buFont typeface="Arial"/>
            </a:pPr>
            <a:r>
              <a:rPr lang="pt-BR" altLang="pt-BR" sz="32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Ambientes Operacionais Mainframe </a:t>
            </a:r>
          </a:p>
        </p:txBody>
      </p:sp>
      <p:sp>
        <p:nvSpPr>
          <p:cNvPr id="5123" name="CaixaDeTexto 7"/>
          <p:cNvSpPr txBox="1">
            <a:spLocks noChangeArrowheads="1"/>
          </p:cNvSpPr>
          <p:nvPr/>
        </p:nvSpPr>
        <p:spPr bwMode="auto">
          <a:xfrm>
            <a:off x="3722688" y="5000626"/>
            <a:ext cx="64881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pt-BR" alt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Tutor – Andréia Godoy</a:t>
            </a:r>
            <a:endParaRPr lang="pt-BR" alt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6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 txBox="1">
            <a:spLocks/>
          </p:cNvSpPr>
          <p:nvPr/>
        </p:nvSpPr>
        <p:spPr bwMode="auto">
          <a:xfrm>
            <a:off x="1524000" y="2428875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pt-BR" altLang="pt-B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Dúvidas??</a:t>
            </a:r>
            <a:endParaRPr lang="pt-BR" altLang="pt-BR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pt-BR" alt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Espaço Reservado para Conteúdo 2"/>
          <p:cNvSpPr txBox="1">
            <a:spLocks/>
          </p:cNvSpPr>
          <p:nvPr/>
        </p:nvSpPr>
        <p:spPr bwMode="auto">
          <a:xfrm>
            <a:off x="2195513" y="3224213"/>
            <a:ext cx="82296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 flipV="1">
            <a:off x="2024064" y="6215063"/>
            <a:ext cx="816768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1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 txBox="1">
            <a:spLocks/>
          </p:cNvSpPr>
          <p:nvPr/>
        </p:nvSpPr>
        <p:spPr bwMode="auto">
          <a:xfrm>
            <a:off x="1524000" y="2428875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pt-BR" altLang="pt-BR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Espaço Reservado para Conteúdo 2"/>
          <p:cNvSpPr txBox="1">
            <a:spLocks/>
          </p:cNvSpPr>
          <p:nvPr/>
        </p:nvSpPr>
        <p:spPr bwMode="auto">
          <a:xfrm>
            <a:off x="2195513" y="3224213"/>
            <a:ext cx="82296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 flipV="1">
            <a:off x="2024064" y="6215063"/>
            <a:ext cx="816768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195466"/>
              </p:ext>
            </p:extLst>
          </p:nvPr>
        </p:nvGraphicFramePr>
        <p:xfrm>
          <a:off x="3401563" y="2564904"/>
          <a:ext cx="6222829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364">
                  <a:extLst>
                    <a:ext uri="{9D8B030D-6E8A-4147-A177-3AD203B41FA5}">
                      <a16:colId xmlns:a16="http://schemas.microsoft.com/office/drawing/2014/main" val="4047329813"/>
                    </a:ext>
                  </a:extLst>
                </a:gridCol>
                <a:gridCol w="1746397">
                  <a:extLst>
                    <a:ext uri="{9D8B030D-6E8A-4147-A177-3AD203B41FA5}">
                      <a16:colId xmlns:a16="http://schemas.microsoft.com/office/drawing/2014/main" val="3926964761"/>
                    </a:ext>
                  </a:extLst>
                </a:gridCol>
                <a:gridCol w="1158949">
                  <a:extLst>
                    <a:ext uri="{9D8B030D-6E8A-4147-A177-3AD203B41FA5}">
                      <a16:colId xmlns:a16="http://schemas.microsoft.com/office/drawing/2014/main" val="4206180986"/>
                    </a:ext>
                  </a:extLst>
                </a:gridCol>
                <a:gridCol w="1353119">
                  <a:extLst>
                    <a:ext uri="{9D8B030D-6E8A-4147-A177-3AD203B41FA5}">
                      <a16:colId xmlns:a16="http://schemas.microsoft.com/office/drawing/2014/main" val="42918459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LPAR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LPAR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LPAR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LPAR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531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Produção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 smtClean="0"/>
                        <a:t>BHMVSB</a:t>
                      </a:r>
                    </a:p>
                    <a:p>
                      <a:pPr algn="ctr"/>
                      <a:r>
                        <a:rPr lang="pt-BR" dirty="0" smtClean="0"/>
                        <a:t>z/OS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Homologação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/>
                        <a:t>BHMVSH</a:t>
                      </a:r>
                    </a:p>
                    <a:p>
                      <a:pPr algn="ctr"/>
                      <a:r>
                        <a:rPr lang="pt-BR" dirty="0" smtClean="0"/>
                        <a:t>z/OS</a:t>
                      </a:r>
                      <a:endParaRPr lang="pt-BR" dirty="0"/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Teste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 smtClean="0"/>
                        <a:t>BHMVST</a:t>
                      </a:r>
                    </a:p>
                    <a:p>
                      <a:pPr algn="ctr"/>
                      <a:r>
                        <a:rPr lang="pt-BR" dirty="0" smtClean="0"/>
                        <a:t>z/OS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Desenv.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 smtClean="0"/>
                        <a:t>BHMVSD</a:t>
                      </a:r>
                    </a:p>
                    <a:p>
                      <a:pPr algn="ctr"/>
                      <a:r>
                        <a:rPr lang="pt-BR" dirty="0" smtClean="0"/>
                        <a:t>z/OS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57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64</a:t>
                      </a:r>
                      <a:r>
                        <a:rPr lang="pt-BR" baseline="0" dirty="0" smtClean="0"/>
                        <a:t> GB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48 GB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64 GB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48 GB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069475"/>
                  </a:ext>
                </a:extLst>
              </a:tr>
            </a:tbl>
          </a:graphicData>
        </a:graphic>
      </p:graphicFrame>
      <p:sp>
        <p:nvSpPr>
          <p:cNvPr id="5" name="Chave Direita 4"/>
          <p:cNvSpPr/>
          <p:nvPr/>
        </p:nvSpPr>
        <p:spPr>
          <a:xfrm rot="5400000">
            <a:off x="6291183" y="2699619"/>
            <a:ext cx="443587" cy="6222830"/>
          </a:xfrm>
          <a:prstGeom prst="rightBrace">
            <a:avLst>
              <a:gd name="adj1" fmla="val 6145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4959152" y="6029999"/>
            <a:ext cx="31224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8 processadores CP – 221 MSU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3 processadores zIIP</a:t>
            </a:r>
          </a:p>
        </p:txBody>
      </p:sp>
      <p:sp>
        <p:nvSpPr>
          <p:cNvPr id="10" name="Título 3"/>
          <p:cNvSpPr txBox="1">
            <a:spLocks/>
          </p:cNvSpPr>
          <p:nvPr/>
        </p:nvSpPr>
        <p:spPr bwMode="auto">
          <a:xfrm>
            <a:off x="3431704" y="1412776"/>
            <a:ext cx="5544616" cy="107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Z14:Tipo/Modelo 3906-M02</a:t>
            </a:r>
          </a:p>
          <a:p>
            <a:pPr algn="just"/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pt-BR" alt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Partições</a:t>
            </a:r>
            <a:endParaRPr lang="pt-BR" alt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605098"/>
              </p:ext>
            </p:extLst>
          </p:nvPr>
        </p:nvGraphicFramePr>
        <p:xfrm>
          <a:off x="3401562" y="5044170"/>
          <a:ext cx="622283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9638">
                  <a:extLst>
                    <a:ext uri="{9D8B030D-6E8A-4147-A177-3AD203B41FA5}">
                      <a16:colId xmlns:a16="http://schemas.microsoft.com/office/drawing/2014/main" val="376371511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417611167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174484856"/>
                    </a:ext>
                  </a:extLst>
                </a:gridCol>
                <a:gridCol w="1352872">
                  <a:extLst>
                    <a:ext uri="{9D8B030D-6E8A-4147-A177-3AD203B41FA5}">
                      <a16:colId xmlns:a16="http://schemas.microsoft.com/office/drawing/2014/main" val="9299755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MSU</a:t>
                      </a:r>
                    </a:p>
                  </a:txBody>
                  <a:tcPr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MSU</a:t>
                      </a:r>
                    </a:p>
                  </a:txBody>
                  <a:tcPr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MSU</a:t>
                      </a:r>
                    </a:p>
                  </a:txBody>
                  <a:tcPr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MSU</a:t>
                      </a:r>
                    </a:p>
                  </a:txBody>
                  <a:tcPr>
                    <a:solidFill>
                      <a:srgbClr val="ECF1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86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99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7488" y="1628801"/>
            <a:ext cx="8724923" cy="792088"/>
          </a:xfrm>
        </p:spPr>
        <p:txBody>
          <a:bodyPr/>
          <a:lstStyle/>
          <a:p>
            <a:pPr algn="l" eaLnBrk="1" hangingPunct="1"/>
            <a:r>
              <a:rPr lang="pt-BR" sz="32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Produtos</a:t>
            </a:r>
            <a:endParaRPr lang="pt-BR" sz="32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9496" y="2452288"/>
            <a:ext cx="9489208" cy="3641008"/>
          </a:xfrm>
        </p:spPr>
        <p:txBody>
          <a:bodyPr>
            <a:normAutofit fontScale="92500" lnSpcReduction="10000"/>
          </a:bodyPr>
          <a:lstStyle/>
          <a:p>
            <a:r>
              <a:rPr lang="pt-BR" dirty="0" err="1" smtClean="0"/>
              <a:t>Cics</a:t>
            </a:r>
            <a:r>
              <a:rPr lang="pt-BR" dirty="0" smtClean="0"/>
              <a:t> - </a:t>
            </a:r>
            <a:r>
              <a:rPr lang="pt-BR" alt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é um software que provê um ambiente online que o usuário utiliza para interagir com os sistemas. Exemplo: SSP , SIP , etc</a:t>
            </a: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 smtClean="0"/>
          </a:p>
          <a:p>
            <a:r>
              <a:rPr lang="pt-BR" dirty="0" smtClean="0"/>
              <a:t>Natural – </a:t>
            </a:r>
            <a:r>
              <a:rPr lang="pt-BR" altLang="pt-BR" sz="1800" dirty="0">
                <a:latin typeface="Arial" panose="020B0604020202020204" pitchFamily="34" charset="0"/>
                <a:cs typeface="Arial" panose="020B0604020202020204" pitchFamily="34" charset="0"/>
              </a:rPr>
              <a:t>linguagem de </a:t>
            </a: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programação . O Natural é composto por 3 files principais o </a:t>
            </a:r>
            <a:r>
              <a:rPr lang="pt-BR" dirty="0" err="1" smtClean="0"/>
              <a:t>Fnat</a:t>
            </a:r>
            <a:r>
              <a:rPr lang="pt-BR" dirty="0" smtClean="0"/>
              <a:t> , </a:t>
            </a:r>
            <a:r>
              <a:rPr lang="pt-BR" dirty="0" err="1" smtClean="0"/>
              <a:t>Fuser</a:t>
            </a:r>
            <a:r>
              <a:rPr lang="pt-BR" dirty="0" smtClean="0"/>
              <a:t> e </a:t>
            </a:r>
            <a:r>
              <a:rPr lang="pt-BR" dirty="0" err="1" smtClean="0"/>
              <a:t>Predict</a:t>
            </a:r>
            <a:r>
              <a:rPr lang="pt-BR" dirty="0" smtClean="0"/>
              <a:t>, além das bibliotecas de carga.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err="1" smtClean="0"/>
              <a:t>Fnat</a:t>
            </a:r>
            <a:r>
              <a:rPr lang="pt-BR" dirty="0" smtClean="0"/>
              <a:t> é o file </a:t>
            </a:r>
            <a:r>
              <a:rPr lang="pt-BR" dirty="0" err="1" smtClean="0"/>
              <a:t>adabas</a:t>
            </a:r>
            <a:r>
              <a:rPr lang="pt-BR" dirty="0" smtClean="0"/>
              <a:t>  estão os códigos de execução do Natural.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err="1" smtClean="0"/>
              <a:t>Fuser</a:t>
            </a:r>
            <a:r>
              <a:rPr lang="pt-BR" dirty="0" smtClean="0"/>
              <a:t> é o file </a:t>
            </a:r>
            <a:r>
              <a:rPr lang="pt-BR" dirty="0" err="1" smtClean="0"/>
              <a:t>adabas</a:t>
            </a:r>
            <a:r>
              <a:rPr lang="pt-BR" dirty="0" smtClean="0"/>
              <a:t> de repositório de programas que são compilados pelo Natural.</a:t>
            </a:r>
          </a:p>
          <a:p>
            <a:r>
              <a:rPr lang="pt-BR" dirty="0" err="1" smtClean="0"/>
              <a:t>Predict</a:t>
            </a:r>
            <a:r>
              <a:rPr lang="pt-BR" dirty="0" smtClean="0"/>
              <a:t> </a:t>
            </a:r>
            <a:r>
              <a:rPr lang="pt-BR" dirty="0"/>
              <a:t>– é dicionário de </a:t>
            </a:r>
            <a:r>
              <a:rPr lang="pt-BR" dirty="0" smtClean="0"/>
              <a:t>dados; catalogo de objetos; faz </a:t>
            </a:r>
            <a:r>
              <a:rPr lang="pt-BR" dirty="0"/>
              <a:t>a ligação entre Natural  e </a:t>
            </a:r>
            <a:r>
              <a:rPr lang="pt-BR" dirty="0" err="1"/>
              <a:t>adabas</a:t>
            </a:r>
            <a:r>
              <a:rPr lang="pt-BR" dirty="0"/>
              <a:t> (</a:t>
            </a:r>
            <a:r>
              <a:rPr lang="pt-BR" dirty="0" err="1" smtClean="0"/>
              <a:t>xref</a:t>
            </a:r>
            <a:r>
              <a:rPr lang="pt-BR" dirty="0" smtClean="0"/>
              <a:t>, </a:t>
            </a:r>
            <a:r>
              <a:rPr lang="pt-BR" dirty="0" err="1"/>
              <a:t>ddms</a:t>
            </a:r>
            <a:r>
              <a:rPr lang="pt-BR" dirty="0"/>
              <a:t>, </a:t>
            </a:r>
            <a:r>
              <a:rPr lang="pt-BR" dirty="0" err="1"/>
              <a:t>etc</a:t>
            </a:r>
            <a:r>
              <a:rPr lang="pt-BR" dirty="0" smtClean="0"/>
              <a:t>); </a:t>
            </a:r>
            <a:r>
              <a:rPr lang="pt-BR" dirty="0" err="1" smtClean="0"/>
              <a:t>etc</a:t>
            </a:r>
            <a:r>
              <a:rPr lang="pt-BR" dirty="0" smtClean="0"/>
              <a:t>;</a:t>
            </a:r>
            <a:endParaRPr lang="pt-BR" dirty="0"/>
          </a:p>
          <a:p>
            <a:r>
              <a:rPr lang="pt-BR" dirty="0" err="1" smtClean="0"/>
              <a:t>Adabas</a:t>
            </a:r>
            <a:r>
              <a:rPr lang="pt-BR" dirty="0" smtClean="0"/>
              <a:t> </a:t>
            </a:r>
            <a:r>
              <a:rPr lang="pt-BR" dirty="0"/>
              <a:t>/ DB2 – são softwares de  banco de dados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Broker</a:t>
            </a:r>
            <a:r>
              <a:rPr lang="pt-BR" dirty="0" smtClean="0"/>
              <a:t> – é um software de middleware , que provê troca de mensagens entre server e cliente.</a:t>
            </a:r>
          </a:p>
          <a:p>
            <a:r>
              <a:rPr lang="pt-BR" dirty="0" smtClean="0"/>
              <a:t>Network – é um software que provê a comunicação entre os bancos de dados </a:t>
            </a:r>
            <a:r>
              <a:rPr lang="pt-BR" dirty="0" err="1" smtClean="0"/>
              <a:t>Adabas</a:t>
            </a:r>
            <a:r>
              <a:rPr lang="pt-BR" dirty="0" smtClean="0"/>
              <a:t>/</a:t>
            </a:r>
            <a:r>
              <a:rPr lang="pt-BR" dirty="0" err="1" smtClean="0"/>
              <a:t>Broker</a:t>
            </a:r>
            <a:r>
              <a:rPr lang="pt-BR" dirty="0" smtClean="0"/>
              <a:t> entre as </a:t>
            </a:r>
            <a:r>
              <a:rPr lang="pt-BR" dirty="0" err="1" smtClean="0"/>
              <a:t>Lpars</a:t>
            </a:r>
            <a:r>
              <a:rPr lang="pt-BR" dirty="0" smtClean="0"/>
              <a:t> do mainframe e no Linux.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258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28886242"/>
              </p:ext>
            </p:extLst>
          </p:nvPr>
        </p:nvGraphicFramePr>
        <p:xfrm>
          <a:off x="1271464" y="1124744"/>
          <a:ext cx="9433048" cy="4224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1844416" y="5877272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dirty="0">
                <a:hlinkClick r:id="rId7"/>
              </a:rPr>
              <a:t>http://monitorbroker.prodemge.gov.br/MonitorADABAS.asp?vAMBIENTE=D&amp;vDBID=221</a:t>
            </a: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30507682"/>
              </p:ext>
            </p:extLst>
          </p:nvPr>
        </p:nvGraphicFramePr>
        <p:xfrm>
          <a:off x="1487489" y="1628800"/>
          <a:ext cx="88507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upo 3"/>
          <p:cNvGrpSpPr>
            <a:grpSpLocks/>
          </p:cNvGrpSpPr>
          <p:nvPr/>
        </p:nvGrpSpPr>
        <p:grpSpPr bwMode="auto">
          <a:xfrm>
            <a:off x="983432" y="1268760"/>
            <a:ext cx="10847327" cy="5184576"/>
            <a:chOff x="-76575" y="1259205"/>
            <a:chExt cx="9370171" cy="4474051"/>
          </a:xfrm>
        </p:grpSpPr>
        <p:sp>
          <p:nvSpPr>
            <p:cNvPr id="9219" name="Retângulo 4"/>
            <p:cNvSpPr>
              <a:spLocks noChangeArrowheads="1"/>
            </p:cNvSpPr>
            <p:nvPr/>
          </p:nvSpPr>
          <p:spPr bwMode="auto">
            <a:xfrm>
              <a:off x="-36512" y="1259205"/>
              <a:ext cx="9180512" cy="4474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pt-BR" altLang="pt-BR"/>
            </a:p>
          </p:txBody>
        </p:sp>
        <p:sp>
          <p:nvSpPr>
            <p:cNvPr id="6" name="Forma livre 5"/>
            <p:cNvSpPr/>
            <p:nvPr/>
          </p:nvSpPr>
          <p:spPr>
            <a:xfrm>
              <a:off x="8648681" y="2761140"/>
              <a:ext cx="90492" cy="16670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32831"/>
                  </a:lnTo>
                  <a:lnTo>
                    <a:pt x="48336" y="132831"/>
                  </a:lnTo>
                  <a:lnTo>
                    <a:pt x="48336" y="16623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orma livre 6"/>
            <p:cNvSpPr/>
            <p:nvPr/>
          </p:nvSpPr>
          <p:spPr>
            <a:xfrm>
              <a:off x="7704080" y="2432492"/>
              <a:ext cx="990640" cy="1000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6731"/>
                  </a:lnTo>
                  <a:lnTo>
                    <a:pt x="989863" y="66731"/>
                  </a:lnTo>
                  <a:lnTo>
                    <a:pt x="989863" y="10013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orma livre 7"/>
            <p:cNvSpPr/>
            <p:nvPr/>
          </p:nvSpPr>
          <p:spPr>
            <a:xfrm>
              <a:off x="7715193" y="2754789"/>
              <a:ext cx="92079" cy="12701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92425"/>
                  </a:lnTo>
                  <a:lnTo>
                    <a:pt x="47176" y="92425"/>
                  </a:lnTo>
                  <a:lnTo>
                    <a:pt x="47176" y="125828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orma livre 8"/>
            <p:cNvSpPr/>
            <p:nvPr/>
          </p:nvSpPr>
          <p:spPr>
            <a:xfrm>
              <a:off x="7658040" y="2432492"/>
              <a:ext cx="92079" cy="936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60578"/>
                  </a:lnTo>
                  <a:lnTo>
                    <a:pt x="102212" y="60578"/>
                  </a:lnTo>
                  <a:lnTo>
                    <a:pt x="102212" y="93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orma livre 9"/>
            <p:cNvSpPr/>
            <p:nvPr/>
          </p:nvSpPr>
          <p:spPr>
            <a:xfrm>
              <a:off x="6816631" y="2754789"/>
              <a:ext cx="90492" cy="18417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50729"/>
                  </a:lnTo>
                  <a:lnTo>
                    <a:pt x="46048" y="150729"/>
                  </a:lnTo>
                  <a:lnTo>
                    <a:pt x="46048" y="184132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orma livre 10"/>
            <p:cNvSpPr/>
            <p:nvPr/>
          </p:nvSpPr>
          <p:spPr>
            <a:xfrm>
              <a:off x="6861083" y="2432492"/>
              <a:ext cx="842997" cy="936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842423" y="0"/>
                  </a:moveTo>
                  <a:lnTo>
                    <a:pt x="842423" y="60578"/>
                  </a:lnTo>
                  <a:lnTo>
                    <a:pt x="0" y="60578"/>
                  </a:lnTo>
                  <a:lnTo>
                    <a:pt x="0" y="93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vre 11"/>
            <p:cNvSpPr/>
            <p:nvPr/>
          </p:nvSpPr>
          <p:spPr>
            <a:xfrm>
              <a:off x="6002211" y="2754789"/>
              <a:ext cx="92079" cy="1111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76906"/>
                  </a:lnTo>
                  <a:lnTo>
                    <a:pt x="48730" y="76906"/>
                  </a:lnTo>
                  <a:lnTo>
                    <a:pt x="48730" y="110309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orma livre 12"/>
            <p:cNvSpPr/>
            <p:nvPr/>
          </p:nvSpPr>
          <p:spPr>
            <a:xfrm>
              <a:off x="6048250" y="2432492"/>
              <a:ext cx="1655831" cy="936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656018" y="0"/>
                  </a:moveTo>
                  <a:lnTo>
                    <a:pt x="1656018" y="60578"/>
                  </a:lnTo>
                  <a:lnTo>
                    <a:pt x="0" y="60578"/>
                  </a:lnTo>
                  <a:lnTo>
                    <a:pt x="0" y="93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orma livre 13"/>
            <p:cNvSpPr/>
            <p:nvPr/>
          </p:nvSpPr>
          <p:spPr>
            <a:xfrm>
              <a:off x="4586947" y="2083205"/>
              <a:ext cx="3541857" cy="12066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7273"/>
                  </a:lnTo>
                  <a:lnTo>
                    <a:pt x="3541520" y="87273"/>
                  </a:lnTo>
                  <a:lnTo>
                    <a:pt x="3541520" y="12067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orma livre 14"/>
            <p:cNvSpPr/>
            <p:nvPr/>
          </p:nvSpPr>
          <p:spPr>
            <a:xfrm>
              <a:off x="5155904" y="2761140"/>
              <a:ext cx="92079" cy="10478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0486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orma livre 15"/>
            <p:cNvSpPr/>
            <p:nvPr/>
          </p:nvSpPr>
          <p:spPr>
            <a:xfrm>
              <a:off x="2760404" y="2429316"/>
              <a:ext cx="2546454" cy="1031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9030"/>
                  </a:lnTo>
                  <a:lnTo>
                    <a:pt x="2546245" y="69030"/>
                  </a:lnTo>
                  <a:lnTo>
                    <a:pt x="2546245" y="102433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orma livre 16"/>
            <p:cNvSpPr/>
            <p:nvPr/>
          </p:nvSpPr>
          <p:spPr>
            <a:xfrm>
              <a:off x="4312823" y="2833342"/>
              <a:ext cx="92079" cy="1687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0486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orma livre 17"/>
            <p:cNvSpPr/>
            <p:nvPr/>
          </p:nvSpPr>
          <p:spPr>
            <a:xfrm>
              <a:off x="2760404" y="2429316"/>
              <a:ext cx="1665355" cy="1031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9030"/>
                  </a:lnTo>
                  <a:lnTo>
                    <a:pt x="1665916" y="69030"/>
                  </a:lnTo>
                  <a:lnTo>
                    <a:pt x="1665916" y="102433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orma livre 18"/>
            <p:cNvSpPr/>
            <p:nvPr/>
          </p:nvSpPr>
          <p:spPr>
            <a:xfrm>
              <a:off x="3170107" y="2761140"/>
              <a:ext cx="90492" cy="16352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30981"/>
                  </a:lnTo>
                  <a:lnTo>
                    <a:pt x="48911" y="130981"/>
                  </a:lnTo>
                  <a:lnTo>
                    <a:pt x="48911" y="16438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orma livre 19"/>
            <p:cNvSpPr/>
            <p:nvPr/>
          </p:nvSpPr>
          <p:spPr>
            <a:xfrm>
              <a:off x="2895781" y="2429316"/>
              <a:ext cx="349264" cy="1031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9030"/>
                  </a:lnTo>
                  <a:lnTo>
                    <a:pt x="348710" y="69030"/>
                  </a:lnTo>
                  <a:lnTo>
                    <a:pt x="348710" y="102433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orma livre 20"/>
            <p:cNvSpPr/>
            <p:nvPr/>
          </p:nvSpPr>
          <p:spPr>
            <a:xfrm>
              <a:off x="2080758" y="2761140"/>
              <a:ext cx="92079" cy="1365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7912" y="0"/>
                  </a:moveTo>
                  <a:lnTo>
                    <a:pt x="47912" y="103722"/>
                  </a:lnTo>
                  <a:lnTo>
                    <a:pt x="45720" y="103722"/>
                  </a:lnTo>
                  <a:lnTo>
                    <a:pt x="45720" y="13712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orma livre 21"/>
            <p:cNvSpPr/>
            <p:nvPr/>
          </p:nvSpPr>
          <p:spPr>
            <a:xfrm>
              <a:off x="2023774" y="2429316"/>
              <a:ext cx="736630" cy="10319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736151" y="0"/>
                  </a:moveTo>
                  <a:lnTo>
                    <a:pt x="736151" y="69030"/>
                  </a:lnTo>
                  <a:lnTo>
                    <a:pt x="0" y="69030"/>
                  </a:lnTo>
                  <a:lnTo>
                    <a:pt x="0" y="102433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Forma livre 23"/>
            <p:cNvSpPr/>
            <p:nvPr/>
          </p:nvSpPr>
          <p:spPr>
            <a:xfrm>
              <a:off x="1410803" y="2429316"/>
              <a:ext cx="1454209" cy="10796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454347" y="0"/>
                  </a:moveTo>
                  <a:lnTo>
                    <a:pt x="1454347" y="75182"/>
                  </a:lnTo>
                  <a:lnTo>
                    <a:pt x="0" y="75182"/>
                  </a:lnTo>
                  <a:lnTo>
                    <a:pt x="0" y="10858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Forma livre 24"/>
            <p:cNvSpPr/>
            <p:nvPr/>
          </p:nvSpPr>
          <p:spPr>
            <a:xfrm>
              <a:off x="401282" y="2754789"/>
              <a:ext cx="92079" cy="10478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8891" y="0"/>
                  </a:moveTo>
                  <a:lnTo>
                    <a:pt x="48891" y="71463"/>
                  </a:lnTo>
                  <a:lnTo>
                    <a:pt x="45720" y="71463"/>
                  </a:lnTo>
                  <a:lnTo>
                    <a:pt x="45720" y="10486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Forma livre 25"/>
            <p:cNvSpPr/>
            <p:nvPr/>
          </p:nvSpPr>
          <p:spPr>
            <a:xfrm>
              <a:off x="450496" y="2429316"/>
              <a:ext cx="2309907" cy="9684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309890" y="0"/>
                  </a:moveTo>
                  <a:lnTo>
                    <a:pt x="2309890" y="62877"/>
                  </a:lnTo>
                  <a:lnTo>
                    <a:pt x="0" y="62877"/>
                  </a:lnTo>
                  <a:lnTo>
                    <a:pt x="0" y="96281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Forma livre 26"/>
            <p:cNvSpPr/>
            <p:nvPr/>
          </p:nvSpPr>
          <p:spPr>
            <a:xfrm>
              <a:off x="2760404" y="2083205"/>
              <a:ext cx="1401819" cy="1174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402501" y="0"/>
                  </a:moveTo>
                  <a:lnTo>
                    <a:pt x="1402501" y="84265"/>
                  </a:lnTo>
                  <a:lnTo>
                    <a:pt x="0" y="84265"/>
                  </a:lnTo>
                  <a:lnTo>
                    <a:pt x="0" y="117668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Retângulo de cantos arredondados 27"/>
            <p:cNvSpPr/>
            <p:nvPr/>
          </p:nvSpPr>
          <p:spPr>
            <a:xfrm>
              <a:off x="557020" y="1654307"/>
              <a:ext cx="7211498" cy="428347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9" name="Forma livre 28"/>
            <p:cNvSpPr/>
            <p:nvPr/>
          </p:nvSpPr>
          <p:spPr>
            <a:xfrm>
              <a:off x="596552" y="1692638"/>
              <a:ext cx="7212307" cy="428671"/>
            </a:xfrm>
            <a:custGeom>
              <a:avLst/>
              <a:gdLst>
                <a:gd name="connsiteX0" fmla="*/ 0 w 7211498"/>
                <a:gd name="connsiteY0" fmla="*/ 42835 h 428347"/>
                <a:gd name="connsiteX1" fmla="*/ 42835 w 7211498"/>
                <a:gd name="connsiteY1" fmla="*/ 0 h 428347"/>
                <a:gd name="connsiteX2" fmla="*/ 7168663 w 7211498"/>
                <a:gd name="connsiteY2" fmla="*/ 0 h 428347"/>
                <a:gd name="connsiteX3" fmla="*/ 7211498 w 7211498"/>
                <a:gd name="connsiteY3" fmla="*/ 42835 h 428347"/>
                <a:gd name="connsiteX4" fmla="*/ 7211498 w 7211498"/>
                <a:gd name="connsiteY4" fmla="*/ 385512 h 428347"/>
                <a:gd name="connsiteX5" fmla="*/ 7168663 w 7211498"/>
                <a:gd name="connsiteY5" fmla="*/ 428347 h 428347"/>
                <a:gd name="connsiteX6" fmla="*/ 42835 w 7211498"/>
                <a:gd name="connsiteY6" fmla="*/ 428347 h 428347"/>
                <a:gd name="connsiteX7" fmla="*/ 0 w 7211498"/>
                <a:gd name="connsiteY7" fmla="*/ 385512 h 428347"/>
                <a:gd name="connsiteX8" fmla="*/ 0 w 7211498"/>
                <a:gd name="connsiteY8" fmla="*/ 42835 h 428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11498" h="428347">
                  <a:moveTo>
                    <a:pt x="0" y="42835"/>
                  </a:moveTo>
                  <a:cubicBezTo>
                    <a:pt x="0" y="19178"/>
                    <a:pt x="19178" y="0"/>
                    <a:pt x="42835" y="0"/>
                  </a:cubicBezTo>
                  <a:lnTo>
                    <a:pt x="7168663" y="0"/>
                  </a:lnTo>
                  <a:cubicBezTo>
                    <a:pt x="7192320" y="0"/>
                    <a:pt x="7211498" y="19178"/>
                    <a:pt x="7211498" y="42835"/>
                  </a:cubicBezTo>
                  <a:lnTo>
                    <a:pt x="7211498" y="385512"/>
                  </a:lnTo>
                  <a:cubicBezTo>
                    <a:pt x="7211498" y="409169"/>
                    <a:pt x="7192320" y="428347"/>
                    <a:pt x="7168663" y="428347"/>
                  </a:cubicBezTo>
                  <a:lnTo>
                    <a:pt x="42835" y="428347"/>
                  </a:lnTo>
                  <a:cubicBezTo>
                    <a:pt x="19178" y="428347"/>
                    <a:pt x="0" y="409169"/>
                    <a:pt x="0" y="385512"/>
                  </a:cubicBezTo>
                  <a:lnTo>
                    <a:pt x="0" y="42835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8266" tIns="58266" rIns="58266" bIns="58266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BHMVSB                                                                                                                       </a:t>
              </a:r>
            </a:p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2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30" name="Retângulo de cantos arredondados 29"/>
            <p:cNvSpPr/>
            <p:nvPr/>
          </p:nvSpPr>
          <p:spPr>
            <a:xfrm>
              <a:off x="2324451" y="2200324"/>
              <a:ext cx="871632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Forma livre 30"/>
            <p:cNvSpPr/>
            <p:nvPr/>
          </p:nvSpPr>
          <p:spPr>
            <a:xfrm>
              <a:off x="2365100" y="2238796"/>
              <a:ext cx="871574" cy="228624"/>
            </a:xfrm>
            <a:custGeom>
              <a:avLst/>
              <a:gdLst>
                <a:gd name="connsiteX0" fmla="*/ 0 w 871632"/>
                <a:gd name="connsiteY0" fmla="*/ 22897 h 228965"/>
                <a:gd name="connsiteX1" fmla="*/ 22897 w 871632"/>
                <a:gd name="connsiteY1" fmla="*/ 0 h 228965"/>
                <a:gd name="connsiteX2" fmla="*/ 848736 w 871632"/>
                <a:gd name="connsiteY2" fmla="*/ 0 h 228965"/>
                <a:gd name="connsiteX3" fmla="*/ 871633 w 871632"/>
                <a:gd name="connsiteY3" fmla="*/ 22897 h 228965"/>
                <a:gd name="connsiteX4" fmla="*/ 871632 w 871632"/>
                <a:gd name="connsiteY4" fmla="*/ 206069 h 228965"/>
                <a:gd name="connsiteX5" fmla="*/ 848735 w 871632"/>
                <a:gd name="connsiteY5" fmla="*/ 228966 h 228965"/>
                <a:gd name="connsiteX6" fmla="*/ 22897 w 871632"/>
                <a:gd name="connsiteY6" fmla="*/ 228965 h 228965"/>
                <a:gd name="connsiteX7" fmla="*/ 0 w 871632"/>
                <a:gd name="connsiteY7" fmla="*/ 206068 h 228965"/>
                <a:gd name="connsiteX8" fmla="*/ 0 w 871632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1632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848736" y="0"/>
                  </a:lnTo>
                  <a:cubicBezTo>
                    <a:pt x="861382" y="0"/>
                    <a:pt x="871633" y="10251"/>
                    <a:pt x="871633" y="22897"/>
                  </a:cubicBezTo>
                  <a:cubicBezTo>
                    <a:pt x="871633" y="83954"/>
                    <a:pt x="871632" y="145012"/>
                    <a:pt x="871632" y="206069"/>
                  </a:cubicBezTo>
                  <a:cubicBezTo>
                    <a:pt x="871632" y="218715"/>
                    <a:pt x="861381" y="228966"/>
                    <a:pt x="848735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Produção</a:t>
              </a:r>
            </a:p>
          </p:txBody>
        </p:sp>
        <p:sp>
          <p:nvSpPr>
            <p:cNvPr id="32" name="Retângulo de cantos arredondados 31"/>
            <p:cNvSpPr/>
            <p:nvPr/>
          </p:nvSpPr>
          <p:spPr>
            <a:xfrm>
              <a:off x="270090" y="2525570"/>
              <a:ext cx="360574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3" name="Forma livre 32"/>
            <p:cNvSpPr/>
            <p:nvPr/>
          </p:nvSpPr>
          <p:spPr>
            <a:xfrm>
              <a:off x="310791" y="2564269"/>
              <a:ext cx="360378" cy="228624"/>
            </a:xfrm>
            <a:custGeom>
              <a:avLst/>
              <a:gdLst>
                <a:gd name="connsiteX0" fmla="*/ 0 w 360574"/>
                <a:gd name="connsiteY0" fmla="*/ 22897 h 228965"/>
                <a:gd name="connsiteX1" fmla="*/ 22897 w 360574"/>
                <a:gd name="connsiteY1" fmla="*/ 0 h 228965"/>
                <a:gd name="connsiteX2" fmla="*/ 337678 w 360574"/>
                <a:gd name="connsiteY2" fmla="*/ 0 h 228965"/>
                <a:gd name="connsiteX3" fmla="*/ 360575 w 360574"/>
                <a:gd name="connsiteY3" fmla="*/ 22897 h 228965"/>
                <a:gd name="connsiteX4" fmla="*/ 360574 w 360574"/>
                <a:gd name="connsiteY4" fmla="*/ 206069 h 228965"/>
                <a:gd name="connsiteX5" fmla="*/ 337677 w 360574"/>
                <a:gd name="connsiteY5" fmla="*/ 228966 h 228965"/>
                <a:gd name="connsiteX6" fmla="*/ 22897 w 360574"/>
                <a:gd name="connsiteY6" fmla="*/ 228965 h 228965"/>
                <a:gd name="connsiteX7" fmla="*/ 0 w 360574"/>
                <a:gd name="connsiteY7" fmla="*/ 206068 h 228965"/>
                <a:gd name="connsiteX8" fmla="*/ 0 w 360574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0574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337678" y="0"/>
                  </a:lnTo>
                  <a:cubicBezTo>
                    <a:pt x="350324" y="0"/>
                    <a:pt x="360575" y="10251"/>
                    <a:pt x="360575" y="22897"/>
                  </a:cubicBezTo>
                  <a:cubicBezTo>
                    <a:pt x="360575" y="83954"/>
                    <a:pt x="360574" y="145012"/>
                    <a:pt x="360574" y="206069"/>
                  </a:cubicBezTo>
                  <a:cubicBezTo>
                    <a:pt x="360574" y="218715"/>
                    <a:pt x="350323" y="228966"/>
                    <a:pt x="337677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CICS</a:t>
              </a:r>
              <a:endParaRPr lang="pt-BR" sz="60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60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34" name="Retângulo de cantos arredondados 33"/>
            <p:cNvSpPr/>
            <p:nvPr/>
          </p:nvSpPr>
          <p:spPr>
            <a:xfrm>
              <a:off x="-76575" y="2861123"/>
              <a:ext cx="1047563" cy="194334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5" name="Forma livre 34"/>
            <p:cNvSpPr/>
            <p:nvPr/>
          </p:nvSpPr>
          <p:spPr>
            <a:xfrm>
              <a:off x="-34206" y="2915555"/>
              <a:ext cx="1047794" cy="1876281"/>
            </a:xfrm>
            <a:custGeom>
              <a:avLst/>
              <a:gdLst>
                <a:gd name="connsiteX0" fmla="*/ 0 w 1047563"/>
                <a:gd name="connsiteY0" fmla="*/ 104756 h 2424170"/>
                <a:gd name="connsiteX1" fmla="*/ 104756 w 1047563"/>
                <a:gd name="connsiteY1" fmla="*/ 0 h 2424170"/>
                <a:gd name="connsiteX2" fmla="*/ 942807 w 1047563"/>
                <a:gd name="connsiteY2" fmla="*/ 0 h 2424170"/>
                <a:gd name="connsiteX3" fmla="*/ 1047563 w 1047563"/>
                <a:gd name="connsiteY3" fmla="*/ 104756 h 2424170"/>
                <a:gd name="connsiteX4" fmla="*/ 1047563 w 1047563"/>
                <a:gd name="connsiteY4" fmla="*/ 2319414 h 2424170"/>
                <a:gd name="connsiteX5" fmla="*/ 942807 w 1047563"/>
                <a:gd name="connsiteY5" fmla="*/ 2424170 h 2424170"/>
                <a:gd name="connsiteX6" fmla="*/ 104756 w 1047563"/>
                <a:gd name="connsiteY6" fmla="*/ 2424170 h 2424170"/>
                <a:gd name="connsiteX7" fmla="*/ 0 w 1047563"/>
                <a:gd name="connsiteY7" fmla="*/ 2319414 h 2424170"/>
                <a:gd name="connsiteX8" fmla="*/ 0 w 1047563"/>
                <a:gd name="connsiteY8" fmla="*/ 104756 h 2424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7563" h="2424170">
                  <a:moveTo>
                    <a:pt x="0" y="104756"/>
                  </a:moveTo>
                  <a:cubicBezTo>
                    <a:pt x="0" y="46901"/>
                    <a:pt x="46901" y="0"/>
                    <a:pt x="104756" y="0"/>
                  </a:cubicBezTo>
                  <a:lnTo>
                    <a:pt x="942807" y="0"/>
                  </a:lnTo>
                  <a:cubicBezTo>
                    <a:pt x="1000662" y="0"/>
                    <a:pt x="1047563" y="46901"/>
                    <a:pt x="1047563" y="104756"/>
                  </a:cubicBezTo>
                  <a:lnTo>
                    <a:pt x="1047563" y="2319414"/>
                  </a:lnTo>
                  <a:cubicBezTo>
                    <a:pt x="1047563" y="2377269"/>
                    <a:pt x="1000662" y="2424170"/>
                    <a:pt x="942807" y="2424170"/>
                  </a:cubicBezTo>
                  <a:lnTo>
                    <a:pt x="104756" y="2424170"/>
                  </a:lnTo>
                  <a:cubicBezTo>
                    <a:pt x="46901" y="2424170"/>
                    <a:pt x="0" y="2377269"/>
                    <a:pt x="0" y="2319414"/>
                  </a:cubicBezTo>
                  <a:lnTo>
                    <a:pt x="0" y="104756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972" tIns="64972" rIns="64972" bIns="64972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 dirty="0" smtClean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 dirty="0" smtClean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GP32DCI1 </a:t>
              </a: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- SSP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GP32DCI2 - Geral 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GP32DCI4 - PMMG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GP32DCI9 - SIP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b="1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GP32DC21 – SEE*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GP32DC22 </a:t>
              </a: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- SIAD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GP32DC23 - DER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GP32DC25 - IPVA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GP32DC27/33 - SISAP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GP32DC24 - SIMGSEF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GP32DC28 – SIMG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GP34DCI5- </a:t>
              </a: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Prodemge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6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6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36" name="Retângulo de cantos arredondados 35"/>
            <p:cNvSpPr/>
            <p:nvPr/>
          </p:nvSpPr>
          <p:spPr>
            <a:xfrm>
              <a:off x="1193324" y="2532962"/>
              <a:ext cx="360574" cy="238791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7" name="Forma livre 36"/>
            <p:cNvSpPr/>
            <p:nvPr/>
          </p:nvSpPr>
          <p:spPr>
            <a:xfrm>
              <a:off x="1234177" y="2570443"/>
              <a:ext cx="360377" cy="240092"/>
            </a:xfrm>
            <a:custGeom>
              <a:avLst/>
              <a:gdLst>
                <a:gd name="connsiteX0" fmla="*/ 0 w 360574"/>
                <a:gd name="connsiteY0" fmla="*/ 22897 h 228965"/>
                <a:gd name="connsiteX1" fmla="*/ 22897 w 360574"/>
                <a:gd name="connsiteY1" fmla="*/ 0 h 228965"/>
                <a:gd name="connsiteX2" fmla="*/ 337678 w 360574"/>
                <a:gd name="connsiteY2" fmla="*/ 0 h 228965"/>
                <a:gd name="connsiteX3" fmla="*/ 360575 w 360574"/>
                <a:gd name="connsiteY3" fmla="*/ 22897 h 228965"/>
                <a:gd name="connsiteX4" fmla="*/ 360574 w 360574"/>
                <a:gd name="connsiteY4" fmla="*/ 206069 h 228965"/>
                <a:gd name="connsiteX5" fmla="*/ 337677 w 360574"/>
                <a:gd name="connsiteY5" fmla="*/ 228966 h 228965"/>
                <a:gd name="connsiteX6" fmla="*/ 22897 w 360574"/>
                <a:gd name="connsiteY6" fmla="*/ 228965 h 228965"/>
                <a:gd name="connsiteX7" fmla="*/ 0 w 360574"/>
                <a:gd name="connsiteY7" fmla="*/ 206068 h 228965"/>
                <a:gd name="connsiteX8" fmla="*/ 0 w 360574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0574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337678" y="0"/>
                  </a:lnTo>
                  <a:cubicBezTo>
                    <a:pt x="350324" y="0"/>
                    <a:pt x="360575" y="10251"/>
                    <a:pt x="360575" y="22897"/>
                  </a:cubicBezTo>
                  <a:cubicBezTo>
                    <a:pt x="360575" y="83954"/>
                    <a:pt x="360574" y="145012"/>
                    <a:pt x="360574" y="206069"/>
                  </a:cubicBezTo>
                  <a:cubicBezTo>
                    <a:pt x="360574" y="218715"/>
                    <a:pt x="350323" y="228966"/>
                    <a:pt x="337677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DB2</a:t>
              </a:r>
            </a:p>
          </p:txBody>
        </p:sp>
        <p:sp>
          <p:nvSpPr>
            <p:cNvPr id="38" name="Retângulo de cantos arredondados 37"/>
            <p:cNvSpPr/>
            <p:nvPr/>
          </p:nvSpPr>
          <p:spPr>
            <a:xfrm>
              <a:off x="1090216" y="2874835"/>
              <a:ext cx="579086" cy="710396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9" name="Forma livre 38"/>
            <p:cNvSpPr/>
            <p:nvPr/>
          </p:nvSpPr>
          <p:spPr>
            <a:xfrm>
              <a:off x="1119371" y="2920575"/>
              <a:ext cx="661864" cy="758329"/>
            </a:xfrm>
            <a:custGeom>
              <a:avLst/>
              <a:gdLst>
                <a:gd name="connsiteX0" fmla="*/ 0 w 579086"/>
                <a:gd name="connsiteY0" fmla="*/ 57909 h 708092"/>
                <a:gd name="connsiteX1" fmla="*/ 57909 w 579086"/>
                <a:gd name="connsiteY1" fmla="*/ 0 h 708092"/>
                <a:gd name="connsiteX2" fmla="*/ 521177 w 579086"/>
                <a:gd name="connsiteY2" fmla="*/ 0 h 708092"/>
                <a:gd name="connsiteX3" fmla="*/ 579086 w 579086"/>
                <a:gd name="connsiteY3" fmla="*/ 57909 h 708092"/>
                <a:gd name="connsiteX4" fmla="*/ 579086 w 579086"/>
                <a:gd name="connsiteY4" fmla="*/ 650183 h 708092"/>
                <a:gd name="connsiteX5" fmla="*/ 521177 w 579086"/>
                <a:gd name="connsiteY5" fmla="*/ 708092 h 708092"/>
                <a:gd name="connsiteX6" fmla="*/ 57909 w 579086"/>
                <a:gd name="connsiteY6" fmla="*/ 708092 h 708092"/>
                <a:gd name="connsiteX7" fmla="*/ 0 w 579086"/>
                <a:gd name="connsiteY7" fmla="*/ 650183 h 708092"/>
                <a:gd name="connsiteX8" fmla="*/ 0 w 579086"/>
                <a:gd name="connsiteY8" fmla="*/ 57909 h 708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9086" h="708092">
                  <a:moveTo>
                    <a:pt x="0" y="57909"/>
                  </a:moveTo>
                  <a:cubicBezTo>
                    <a:pt x="0" y="25927"/>
                    <a:pt x="25927" y="0"/>
                    <a:pt x="57909" y="0"/>
                  </a:cubicBezTo>
                  <a:lnTo>
                    <a:pt x="521177" y="0"/>
                  </a:lnTo>
                  <a:cubicBezTo>
                    <a:pt x="553159" y="0"/>
                    <a:pt x="579086" y="25927"/>
                    <a:pt x="579086" y="57909"/>
                  </a:cubicBezTo>
                  <a:lnTo>
                    <a:pt x="579086" y="650183"/>
                  </a:lnTo>
                  <a:cubicBezTo>
                    <a:pt x="579086" y="682165"/>
                    <a:pt x="553159" y="708092"/>
                    <a:pt x="521177" y="708092"/>
                  </a:cubicBezTo>
                  <a:lnTo>
                    <a:pt x="57909" y="708092"/>
                  </a:lnTo>
                  <a:cubicBezTo>
                    <a:pt x="25927" y="708092"/>
                    <a:pt x="0" y="682165"/>
                    <a:pt x="0" y="650183"/>
                  </a:cubicBezTo>
                  <a:lnTo>
                    <a:pt x="0" y="57909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1251" tIns="51251" rIns="51251" bIns="51251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GP2P-GERAL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GP2F– SIAF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GP2K-GRP Operação Assistida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40" name="Retângulo de cantos arredondados 39"/>
            <p:cNvSpPr/>
            <p:nvPr/>
          </p:nvSpPr>
          <p:spPr>
            <a:xfrm>
              <a:off x="1812544" y="2531722"/>
              <a:ext cx="656978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1" name="Forma livre 40"/>
            <p:cNvSpPr/>
            <p:nvPr/>
          </p:nvSpPr>
          <p:spPr>
            <a:xfrm>
              <a:off x="1839592" y="2569031"/>
              <a:ext cx="656966" cy="230212"/>
            </a:xfrm>
            <a:custGeom>
              <a:avLst/>
              <a:gdLst>
                <a:gd name="connsiteX0" fmla="*/ 0 w 542957"/>
                <a:gd name="connsiteY0" fmla="*/ 22897 h 228965"/>
                <a:gd name="connsiteX1" fmla="*/ 22897 w 542957"/>
                <a:gd name="connsiteY1" fmla="*/ 0 h 228965"/>
                <a:gd name="connsiteX2" fmla="*/ 520061 w 542957"/>
                <a:gd name="connsiteY2" fmla="*/ 0 h 228965"/>
                <a:gd name="connsiteX3" fmla="*/ 542958 w 542957"/>
                <a:gd name="connsiteY3" fmla="*/ 22897 h 228965"/>
                <a:gd name="connsiteX4" fmla="*/ 542957 w 542957"/>
                <a:gd name="connsiteY4" fmla="*/ 206069 h 228965"/>
                <a:gd name="connsiteX5" fmla="*/ 520060 w 542957"/>
                <a:gd name="connsiteY5" fmla="*/ 228966 h 228965"/>
                <a:gd name="connsiteX6" fmla="*/ 22897 w 542957"/>
                <a:gd name="connsiteY6" fmla="*/ 228965 h 228965"/>
                <a:gd name="connsiteX7" fmla="*/ 0 w 542957"/>
                <a:gd name="connsiteY7" fmla="*/ 206068 h 228965"/>
                <a:gd name="connsiteX8" fmla="*/ 0 w 542957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2957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520061" y="0"/>
                  </a:lnTo>
                  <a:cubicBezTo>
                    <a:pt x="532707" y="0"/>
                    <a:pt x="542958" y="10251"/>
                    <a:pt x="542958" y="22897"/>
                  </a:cubicBezTo>
                  <a:cubicBezTo>
                    <a:pt x="542958" y="83954"/>
                    <a:pt x="542957" y="145012"/>
                    <a:pt x="542957" y="206069"/>
                  </a:cubicBezTo>
                  <a:cubicBezTo>
                    <a:pt x="542957" y="218715"/>
                    <a:pt x="532706" y="228966"/>
                    <a:pt x="520060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Natural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FUSER/FNAT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42" name="Retângulo de cantos arredondados 41"/>
            <p:cNvSpPr/>
            <p:nvPr/>
          </p:nvSpPr>
          <p:spPr>
            <a:xfrm>
              <a:off x="1865184" y="2874835"/>
              <a:ext cx="662051" cy="350868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3" name="Forma livre 42"/>
            <p:cNvSpPr/>
            <p:nvPr/>
          </p:nvSpPr>
          <p:spPr>
            <a:xfrm>
              <a:off x="1878655" y="2912805"/>
              <a:ext cx="728216" cy="350874"/>
            </a:xfrm>
            <a:custGeom>
              <a:avLst/>
              <a:gdLst>
                <a:gd name="connsiteX0" fmla="*/ 0 w 662051"/>
                <a:gd name="connsiteY0" fmla="*/ 35087 h 350868"/>
                <a:gd name="connsiteX1" fmla="*/ 35087 w 662051"/>
                <a:gd name="connsiteY1" fmla="*/ 0 h 350868"/>
                <a:gd name="connsiteX2" fmla="*/ 626964 w 662051"/>
                <a:gd name="connsiteY2" fmla="*/ 0 h 350868"/>
                <a:gd name="connsiteX3" fmla="*/ 662051 w 662051"/>
                <a:gd name="connsiteY3" fmla="*/ 35087 h 350868"/>
                <a:gd name="connsiteX4" fmla="*/ 662051 w 662051"/>
                <a:gd name="connsiteY4" fmla="*/ 315781 h 350868"/>
                <a:gd name="connsiteX5" fmla="*/ 626964 w 662051"/>
                <a:gd name="connsiteY5" fmla="*/ 350868 h 350868"/>
                <a:gd name="connsiteX6" fmla="*/ 35087 w 662051"/>
                <a:gd name="connsiteY6" fmla="*/ 350868 h 350868"/>
                <a:gd name="connsiteX7" fmla="*/ 0 w 662051"/>
                <a:gd name="connsiteY7" fmla="*/ 315781 h 350868"/>
                <a:gd name="connsiteX8" fmla="*/ 0 w 662051"/>
                <a:gd name="connsiteY8" fmla="*/ 35087 h 350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2051" h="350868">
                  <a:moveTo>
                    <a:pt x="0" y="35087"/>
                  </a:moveTo>
                  <a:cubicBezTo>
                    <a:pt x="0" y="15709"/>
                    <a:pt x="15709" y="0"/>
                    <a:pt x="35087" y="0"/>
                  </a:cubicBezTo>
                  <a:lnTo>
                    <a:pt x="626964" y="0"/>
                  </a:lnTo>
                  <a:cubicBezTo>
                    <a:pt x="646342" y="0"/>
                    <a:pt x="662051" y="15709"/>
                    <a:pt x="662051" y="35087"/>
                  </a:cubicBezTo>
                  <a:lnTo>
                    <a:pt x="662051" y="315781"/>
                  </a:lnTo>
                  <a:cubicBezTo>
                    <a:pt x="662051" y="335159"/>
                    <a:pt x="646342" y="350868"/>
                    <a:pt x="626964" y="350868"/>
                  </a:cubicBezTo>
                  <a:lnTo>
                    <a:pt x="35087" y="350868"/>
                  </a:lnTo>
                  <a:cubicBezTo>
                    <a:pt x="15709" y="350868"/>
                    <a:pt x="0" y="335159"/>
                    <a:pt x="0" y="315781"/>
                  </a:cubicBezTo>
                  <a:lnTo>
                    <a:pt x="0" y="3508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4567" tIns="44567" rIns="44567" bIns="44567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098-Produção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44" name="Retângulo de cantos arredondados 43"/>
            <p:cNvSpPr/>
            <p:nvPr/>
          </p:nvSpPr>
          <p:spPr>
            <a:xfrm>
              <a:off x="2966104" y="2531722"/>
              <a:ext cx="519581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5" name="Forma livre 44"/>
            <p:cNvSpPr/>
            <p:nvPr/>
          </p:nvSpPr>
          <p:spPr>
            <a:xfrm>
              <a:off x="3005914" y="2569031"/>
              <a:ext cx="519134" cy="230212"/>
            </a:xfrm>
            <a:custGeom>
              <a:avLst/>
              <a:gdLst>
                <a:gd name="connsiteX0" fmla="*/ 0 w 519581"/>
                <a:gd name="connsiteY0" fmla="*/ 22897 h 228965"/>
                <a:gd name="connsiteX1" fmla="*/ 22897 w 519581"/>
                <a:gd name="connsiteY1" fmla="*/ 0 h 228965"/>
                <a:gd name="connsiteX2" fmla="*/ 496685 w 519581"/>
                <a:gd name="connsiteY2" fmla="*/ 0 h 228965"/>
                <a:gd name="connsiteX3" fmla="*/ 519582 w 519581"/>
                <a:gd name="connsiteY3" fmla="*/ 22897 h 228965"/>
                <a:gd name="connsiteX4" fmla="*/ 519581 w 519581"/>
                <a:gd name="connsiteY4" fmla="*/ 206069 h 228965"/>
                <a:gd name="connsiteX5" fmla="*/ 496684 w 519581"/>
                <a:gd name="connsiteY5" fmla="*/ 228966 h 228965"/>
                <a:gd name="connsiteX6" fmla="*/ 22897 w 519581"/>
                <a:gd name="connsiteY6" fmla="*/ 228965 h 228965"/>
                <a:gd name="connsiteX7" fmla="*/ 0 w 519581"/>
                <a:gd name="connsiteY7" fmla="*/ 206068 h 228965"/>
                <a:gd name="connsiteX8" fmla="*/ 0 w 519581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9581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496685" y="0"/>
                  </a:lnTo>
                  <a:cubicBezTo>
                    <a:pt x="509331" y="0"/>
                    <a:pt x="519582" y="10251"/>
                    <a:pt x="519582" y="22897"/>
                  </a:cubicBezTo>
                  <a:cubicBezTo>
                    <a:pt x="519582" y="83954"/>
                    <a:pt x="519581" y="145012"/>
                    <a:pt x="519581" y="206069"/>
                  </a:cubicBezTo>
                  <a:cubicBezTo>
                    <a:pt x="519581" y="218715"/>
                    <a:pt x="509330" y="228966"/>
                    <a:pt x="496684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ADABAS</a:t>
              </a:r>
            </a:p>
          </p:txBody>
        </p:sp>
        <p:sp>
          <p:nvSpPr>
            <p:cNvPr id="46" name="Retângulo de cantos arredondados 45"/>
            <p:cNvSpPr/>
            <p:nvPr/>
          </p:nvSpPr>
          <p:spPr>
            <a:xfrm>
              <a:off x="2666454" y="2902346"/>
              <a:ext cx="1136878" cy="143948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7" name="Forma livre 46"/>
            <p:cNvSpPr/>
            <p:nvPr/>
          </p:nvSpPr>
          <p:spPr>
            <a:xfrm>
              <a:off x="2692901" y="2952918"/>
              <a:ext cx="1172175" cy="1439399"/>
            </a:xfrm>
            <a:custGeom>
              <a:avLst/>
              <a:gdLst>
                <a:gd name="connsiteX0" fmla="*/ 0 w 1375622"/>
                <a:gd name="connsiteY0" fmla="*/ 137562 h 1741776"/>
                <a:gd name="connsiteX1" fmla="*/ 137562 w 1375622"/>
                <a:gd name="connsiteY1" fmla="*/ 0 h 1741776"/>
                <a:gd name="connsiteX2" fmla="*/ 1238060 w 1375622"/>
                <a:gd name="connsiteY2" fmla="*/ 0 h 1741776"/>
                <a:gd name="connsiteX3" fmla="*/ 1375622 w 1375622"/>
                <a:gd name="connsiteY3" fmla="*/ 137562 h 1741776"/>
                <a:gd name="connsiteX4" fmla="*/ 1375622 w 1375622"/>
                <a:gd name="connsiteY4" fmla="*/ 1604214 h 1741776"/>
                <a:gd name="connsiteX5" fmla="*/ 1238060 w 1375622"/>
                <a:gd name="connsiteY5" fmla="*/ 1741776 h 1741776"/>
                <a:gd name="connsiteX6" fmla="*/ 137562 w 1375622"/>
                <a:gd name="connsiteY6" fmla="*/ 1741776 h 1741776"/>
                <a:gd name="connsiteX7" fmla="*/ 0 w 1375622"/>
                <a:gd name="connsiteY7" fmla="*/ 1604214 h 1741776"/>
                <a:gd name="connsiteX8" fmla="*/ 0 w 1375622"/>
                <a:gd name="connsiteY8" fmla="*/ 137562 h 1741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5622" h="1741776">
                  <a:moveTo>
                    <a:pt x="0" y="137562"/>
                  </a:moveTo>
                  <a:cubicBezTo>
                    <a:pt x="0" y="61589"/>
                    <a:pt x="61589" y="0"/>
                    <a:pt x="137562" y="0"/>
                  </a:cubicBezTo>
                  <a:lnTo>
                    <a:pt x="1238060" y="0"/>
                  </a:lnTo>
                  <a:cubicBezTo>
                    <a:pt x="1314033" y="0"/>
                    <a:pt x="1375622" y="61589"/>
                    <a:pt x="1375622" y="137562"/>
                  </a:cubicBezTo>
                  <a:lnTo>
                    <a:pt x="1375622" y="1604214"/>
                  </a:lnTo>
                  <a:cubicBezTo>
                    <a:pt x="1375622" y="1680187"/>
                    <a:pt x="1314033" y="1741776"/>
                    <a:pt x="1238060" y="1741776"/>
                  </a:cubicBezTo>
                  <a:lnTo>
                    <a:pt x="137562" y="1741776"/>
                  </a:lnTo>
                  <a:cubicBezTo>
                    <a:pt x="61589" y="1741776"/>
                    <a:pt x="0" y="1680187"/>
                    <a:pt x="0" y="1604214"/>
                  </a:cubicBezTo>
                  <a:lnTo>
                    <a:pt x="0" y="13756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74581" tIns="74581" rIns="74581" bIns="74581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001 - Geral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008-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DETRAN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010 </a:t>
              </a: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-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PM/IPSM/CBMMG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011 - Pagamento SISAP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018 - SIAD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227 – PRODEMGE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233 – Produção Log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099 - PREDICT</a:t>
              </a:r>
              <a:r>
                <a:rPr lang="pt-BR" sz="6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 </a:t>
              </a:r>
            </a:p>
          </p:txBody>
        </p:sp>
        <p:sp>
          <p:nvSpPr>
            <p:cNvPr id="48" name="Retângulo de cantos arredondados 47"/>
            <p:cNvSpPr/>
            <p:nvPr/>
          </p:nvSpPr>
          <p:spPr>
            <a:xfrm>
              <a:off x="3814633" y="2523766"/>
              <a:ext cx="956793" cy="26149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9" name="Forma livre 48"/>
            <p:cNvSpPr/>
            <p:nvPr/>
          </p:nvSpPr>
          <p:spPr>
            <a:xfrm>
              <a:off x="3854485" y="2561230"/>
              <a:ext cx="957209" cy="262425"/>
            </a:xfrm>
            <a:custGeom>
              <a:avLst/>
              <a:gdLst>
                <a:gd name="connsiteX0" fmla="*/ 0 w 718852"/>
                <a:gd name="connsiteY0" fmla="*/ 34805 h 348049"/>
                <a:gd name="connsiteX1" fmla="*/ 34805 w 718852"/>
                <a:gd name="connsiteY1" fmla="*/ 0 h 348049"/>
                <a:gd name="connsiteX2" fmla="*/ 684047 w 718852"/>
                <a:gd name="connsiteY2" fmla="*/ 0 h 348049"/>
                <a:gd name="connsiteX3" fmla="*/ 718852 w 718852"/>
                <a:gd name="connsiteY3" fmla="*/ 34805 h 348049"/>
                <a:gd name="connsiteX4" fmla="*/ 718852 w 718852"/>
                <a:gd name="connsiteY4" fmla="*/ 313244 h 348049"/>
                <a:gd name="connsiteX5" fmla="*/ 684047 w 718852"/>
                <a:gd name="connsiteY5" fmla="*/ 348049 h 348049"/>
                <a:gd name="connsiteX6" fmla="*/ 34805 w 718852"/>
                <a:gd name="connsiteY6" fmla="*/ 348049 h 348049"/>
                <a:gd name="connsiteX7" fmla="*/ 0 w 718852"/>
                <a:gd name="connsiteY7" fmla="*/ 313244 h 348049"/>
                <a:gd name="connsiteX8" fmla="*/ 0 w 718852"/>
                <a:gd name="connsiteY8" fmla="*/ 34805 h 34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8852" h="348049">
                  <a:moveTo>
                    <a:pt x="0" y="34805"/>
                  </a:moveTo>
                  <a:cubicBezTo>
                    <a:pt x="0" y="15583"/>
                    <a:pt x="15583" y="0"/>
                    <a:pt x="34805" y="0"/>
                  </a:cubicBezTo>
                  <a:lnTo>
                    <a:pt x="684047" y="0"/>
                  </a:lnTo>
                  <a:cubicBezTo>
                    <a:pt x="703269" y="0"/>
                    <a:pt x="718852" y="15583"/>
                    <a:pt x="718852" y="34805"/>
                  </a:cubicBezTo>
                  <a:lnTo>
                    <a:pt x="718852" y="313244"/>
                  </a:lnTo>
                  <a:cubicBezTo>
                    <a:pt x="718852" y="332466"/>
                    <a:pt x="703269" y="348049"/>
                    <a:pt x="684047" y="348049"/>
                  </a:cubicBezTo>
                  <a:lnTo>
                    <a:pt x="34805" y="348049"/>
                  </a:lnTo>
                  <a:cubicBezTo>
                    <a:pt x="15583" y="348049"/>
                    <a:pt x="0" y="332466"/>
                    <a:pt x="0" y="313244"/>
                  </a:cubicBezTo>
                  <a:lnTo>
                    <a:pt x="0" y="34805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4484" tIns="44484" rIns="44484" bIns="44484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Conexões Network</a:t>
              </a:r>
            </a:p>
          </p:txBody>
        </p:sp>
        <p:sp>
          <p:nvSpPr>
            <p:cNvPr id="50" name="Retângulo de cantos arredondados 49"/>
            <p:cNvSpPr/>
            <p:nvPr/>
          </p:nvSpPr>
          <p:spPr>
            <a:xfrm>
              <a:off x="3968637" y="2936974"/>
              <a:ext cx="781302" cy="102238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1" name="Forma livre 50"/>
            <p:cNvSpPr/>
            <p:nvPr/>
          </p:nvSpPr>
          <p:spPr>
            <a:xfrm>
              <a:off x="4009009" y="3002694"/>
              <a:ext cx="780663" cy="990653"/>
            </a:xfrm>
            <a:custGeom>
              <a:avLst/>
              <a:gdLst>
                <a:gd name="connsiteX0" fmla="*/ 0 w 945376"/>
                <a:gd name="connsiteY0" fmla="*/ 94538 h 1316228"/>
                <a:gd name="connsiteX1" fmla="*/ 94538 w 945376"/>
                <a:gd name="connsiteY1" fmla="*/ 0 h 1316228"/>
                <a:gd name="connsiteX2" fmla="*/ 850838 w 945376"/>
                <a:gd name="connsiteY2" fmla="*/ 0 h 1316228"/>
                <a:gd name="connsiteX3" fmla="*/ 945376 w 945376"/>
                <a:gd name="connsiteY3" fmla="*/ 94538 h 1316228"/>
                <a:gd name="connsiteX4" fmla="*/ 945376 w 945376"/>
                <a:gd name="connsiteY4" fmla="*/ 1221690 h 1316228"/>
                <a:gd name="connsiteX5" fmla="*/ 850838 w 945376"/>
                <a:gd name="connsiteY5" fmla="*/ 1316228 h 1316228"/>
                <a:gd name="connsiteX6" fmla="*/ 94538 w 945376"/>
                <a:gd name="connsiteY6" fmla="*/ 1316228 h 1316228"/>
                <a:gd name="connsiteX7" fmla="*/ 0 w 945376"/>
                <a:gd name="connsiteY7" fmla="*/ 1221690 h 1316228"/>
                <a:gd name="connsiteX8" fmla="*/ 0 w 945376"/>
                <a:gd name="connsiteY8" fmla="*/ 94538 h 131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5376" h="1316228">
                  <a:moveTo>
                    <a:pt x="0" y="94538"/>
                  </a:moveTo>
                  <a:cubicBezTo>
                    <a:pt x="0" y="42326"/>
                    <a:pt x="42326" y="0"/>
                    <a:pt x="94538" y="0"/>
                  </a:cubicBezTo>
                  <a:lnTo>
                    <a:pt x="850838" y="0"/>
                  </a:lnTo>
                  <a:cubicBezTo>
                    <a:pt x="903050" y="0"/>
                    <a:pt x="945376" y="42326"/>
                    <a:pt x="945376" y="94538"/>
                  </a:cubicBezTo>
                  <a:lnTo>
                    <a:pt x="945376" y="1221690"/>
                  </a:lnTo>
                  <a:cubicBezTo>
                    <a:pt x="945376" y="1273902"/>
                    <a:pt x="903050" y="1316228"/>
                    <a:pt x="850838" y="1316228"/>
                  </a:cubicBezTo>
                  <a:lnTo>
                    <a:pt x="94538" y="1316228"/>
                  </a:lnTo>
                  <a:cubicBezTo>
                    <a:pt x="42326" y="1316228"/>
                    <a:pt x="0" y="1273902"/>
                    <a:pt x="0" y="1221690"/>
                  </a:cubicBezTo>
                  <a:lnTo>
                    <a:pt x="0" y="94538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1979" tIns="61979" rIns="61979" bIns="61979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GP20DNET / GP20DNED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ADABAS Linux PROD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Serviços Natural </a:t>
              </a: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Linux</a:t>
              </a:r>
            </a:p>
          </p:txBody>
        </p:sp>
        <p:sp>
          <p:nvSpPr>
            <p:cNvPr id="52" name="Retângulo de cantos arredondados 51"/>
            <p:cNvSpPr/>
            <p:nvPr/>
          </p:nvSpPr>
          <p:spPr>
            <a:xfrm>
              <a:off x="4871150" y="2531722"/>
              <a:ext cx="464279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3" name="Forma livre 52"/>
            <p:cNvSpPr/>
            <p:nvPr/>
          </p:nvSpPr>
          <p:spPr>
            <a:xfrm>
              <a:off x="4911539" y="2569031"/>
              <a:ext cx="463569" cy="230212"/>
            </a:xfrm>
            <a:custGeom>
              <a:avLst/>
              <a:gdLst>
                <a:gd name="connsiteX0" fmla="*/ 0 w 464279"/>
                <a:gd name="connsiteY0" fmla="*/ 22897 h 228965"/>
                <a:gd name="connsiteX1" fmla="*/ 22897 w 464279"/>
                <a:gd name="connsiteY1" fmla="*/ 0 h 228965"/>
                <a:gd name="connsiteX2" fmla="*/ 441383 w 464279"/>
                <a:gd name="connsiteY2" fmla="*/ 0 h 228965"/>
                <a:gd name="connsiteX3" fmla="*/ 464280 w 464279"/>
                <a:gd name="connsiteY3" fmla="*/ 22897 h 228965"/>
                <a:gd name="connsiteX4" fmla="*/ 464279 w 464279"/>
                <a:gd name="connsiteY4" fmla="*/ 206069 h 228965"/>
                <a:gd name="connsiteX5" fmla="*/ 441382 w 464279"/>
                <a:gd name="connsiteY5" fmla="*/ 228966 h 228965"/>
                <a:gd name="connsiteX6" fmla="*/ 22897 w 464279"/>
                <a:gd name="connsiteY6" fmla="*/ 228965 h 228965"/>
                <a:gd name="connsiteX7" fmla="*/ 0 w 464279"/>
                <a:gd name="connsiteY7" fmla="*/ 206068 h 228965"/>
                <a:gd name="connsiteX8" fmla="*/ 0 w 464279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4279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441383" y="0"/>
                  </a:lnTo>
                  <a:cubicBezTo>
                    <a:pt x="454029" y="0"/>
                    <a:pt x="464280" y="10251"/>
                    <a:pt x="464280" y="22897"/>
                  </a:cubicBezTo>
                  <a:cubicBezTo>
                    <a:pt x="464280" y="83954"/>
                    <a:pt x="464279" y="145012"/>
                    <a:pt x="464279" y="206069"/>
                  </a:cubicBezTo>
                  <a:cubicBezTo>
                    <a:pt x="464279" y="218715"/>
                    <a:pt x="454028" y="228966"/>
                    <a:pt x="441382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BROKER</a:t>
              </a:r>
            </a:p>
          </p:txBody>
        </p:sp>
        <p:sp>
          <p:nvSpPr>
            <p:cNvPr id="54" name="Retângulo de cantos arredondados 53"/>
            <p:cNvSpPr/>
            <p:nvPr/>
          </p:nvSpPr>
          <p:spPr>
            <a:xfrm>
              <a:off x="4927484" y="2865554"/>
              <a:ext cx="595476" cy="97421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5" name="Forma livre 54"/>
            <p:cNvSpPr/>
            <p:nvPr/>
          </p:nvSpPr>
          <p:spPr>
            <a:xfrm>
              <a:off x="4967950" y="2904030"/>
              <a:ext cx="594615" cy="973241"/>
            </a:xfrm>
            <a:custGeom>
              <a:avLst/>
              <a:gdLst>
                <a:gd name="connsiteX0" fmla="*/ 0 w 655024"/>
                <a:gd name="connsiteY0" fmla="*/ 65502 h 974212"/>
                <a:gd name="connsiteX1" fmla="*/ 65502 w 655024"/>
                <a:gd name="connsiteY1" fmla="*/ 0 h 974212"/>
                <a:gd name="connsiteX2" fmla="*/ 589522 w 655024"/>
                <a:gd name="connsiteY2" fmla="*/ 0 h 974212"/>
                <a:gd name="connsiteX3" fmla="*/ 655024 w 655024"/>
                <a:gd name="connsiteY3" fmla="*/ 65502 h 974212"/>
                <a:gd name="connsiteX4" fmla="*/ 655024 w 655024"/>
                <a:gd name="connsiteY4" fmla="*/ 908710 h 974212"/>
                <a:gd name="connsiteX5" fmla="*/ 589522 w 655024"/>
                <a:gd name="connsiteY5" fmla="*/ 974212 h 974212"/>
                <a:gd name="connsiteX6" fmla="*/ 65502 w 655024"/>
                <a:gd name="connsiteY6" fmla="*/ 974212 h 974212"/>
                <a:gd name="connsiteX7" fmla="*/ 0 w 655024"/>
                <a:gd name="connsiteY7" fmla="*/ 908710 h 974212"/>
                <a:gd name="connsiteX8" fmla="*/ 0 w 655024"/>
                <a:gd name="connsiteY8" fmla="*/ 65502 h 974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5024" h="974212">
                  <a:moveTo>
                    <a:pt x="0" y="65502"/>
                  </a:moveTo>
                  <a:cubicBezTo>
                    <a:pt x="0" y="29326"/>
                    <a:pt x="29326" y="0"/>
                    <a:pt x="65502" y="0"/>
                  </a:cubicBezTo>
                  <a:lnTo>
                    <a:pt x="589522" y="0"/>
                  </a:lnTo>
                  <a:cubicBezTo>
                    <a:pt x="625698" y="0"/>
                    <a:pt x="655024" y="29326"/>
                    <a:pt x="655024" y="65502"/>
                  </a:cubicBezTo>
                  <a:lnTo>
                    <a:pt x="655024" y="908710"/>
                  </a:lnTo>
                  <a:cubicBezTo>
                    <a:pt x="655024" y="944886"/>
                    <a:pt x="625698" y="974212"/>
                    <a:pt x="589522" y="974212"/>
                  </a:cubicBezTo>
                  <a:lnTo>
                    <a:pt x="65502" y="974212"/>
                  </a:lnTo>
                  <a:cubicBezTo>
                    <a:pt x="29326" y="974212"/>
                    <a:pt x="0" y="944886"/>
                    <a:pt x="0" y="908710"/>
                  </a:cubicBezTo>
                  <a:lnTo>
                    <a:pt x="0" y="6550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3475" tIns="53475" rIns="53475" bIns="53475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GP20DB60-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ETB160 Porta 1975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GP20DB70-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ETB170 Porta 1977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0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56" name="Retângulo de cantos arredondados 55"/>
            <p:cNvSpPr/>
            <p:nvPr/>
          </p:nvSpPr>
          <p:spPr>
            <a:xfrm>
              <a:off x="7287673" y="2203332"/>
              <a:ext cx="833234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7" name="Forma livre 56"/>
            <p:cNvSpPr/>
            <p:nvPr/>
          </p:nvSpPr>
          <p:spPr>
            <a:xfrm>
              <a:off x="7327827" y="2241972"/>
              <a:ext cx="833472" cy="228624"/>
            </a:xfrm>
            <a:custGeom>
              <a:avLst/>
              <a:gdLst>
                <a:gd name="connsiteX0" fmla="*/ 0 w 833234"/>
                <a:gd name="connsiteY0" fmla="*/ 22897 h 228965"/>
                <a:gd name="connsiteX1" fmla="*/ 22897 w 833234"/>
                <a:gd name="connsiteY1" fmla="*/ 0 h 228965"/>
                <a:gd name="connsiteX2" fmla="*/ 810338 w 833234"/>
                <a:gd name="connsiteY2" fmla="*/ 0 h 228965"/>
                <a:gd name="connsiteX3" fmla="*/ 833235 w 833234"/>
                <a:gd name="connsiteY3" fmla="*/ 22897 h 228965"/>
                <a:gd name="connsiteX4" fmla="*/ 833234 w 833234"/>
                <a:gd name="connsiteY4" fmla="*/ 206069 h 228965"/>
                <a:gd name="connsiteX5" fmla="*/ 810337 w 833234"/>
                <a:gd name="connsiteY5" fmla="*/ 228966 h 228965"/>
                <a:gd name="connsiteX6" fmla="*/ 22897 w 833234"/>
                <a:gd name="connsiteY6" fmla="*/ 228965 h 228965"/>
                <a:gd name="connsiteX7" fmla="*/ 0 w 833234"/>
                <a:gd name="connsiteY7" fmla="*/ 206068 h 228965"/>
                <a:gd name="connsiteX8" fmla="*/ 0 w 833234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3234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810338" y="0"/>
                  </a:lnTo>
                  <a:cubicBezTo>
                    <a:pt x="822984" y="0"/>
                    <a:pt x="833235" y="10251"/>
                    <a:pt x="833235" y="22897"/>
                  </a:cubicBezTo>
                  <a:cubicBezTo>
                    <a:pt x="833235" y="83954"/>
                    <a:pt x="833234" y="145012"/>
                    <a:pt x="833234" y="206069"/>
                  </a:cubicBezTo>
                  <a:cubicBezTo>
                    <a:pt x="833234" y="218715"/>
                    <a:pt x="822983" y="228966"/>
                    <a:pt x="810337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Treinamento</a:t>
              </a:r>
            </a:p>
          </p:txBody>
        </p:sp>
        <p:sp>
          <p:nvSpPr>
            <p:cNvPr id="58" name="Retângulo de cantos arredondados 57"/>
            <p:cNvSpPr/>
            <p:nvPr/>
          </p:nvSpPr>
          <p:spPr>
            <a:xfrm>
              <a:off x="5867984" y="2526280"/>
              <a:ext cx="360574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9" name="Forma livre 58"/>
            <p:cNvSpPr/>
            <p:nvPr/>
          </p:nvSpPr>
          <p:spPr>
            <a:xfrm>
              <a:off x="5908544" y="2564269"/>
              <a:ext cx="360378" cy="228624"/>
            </a:xfrm>
            <a:custGeom>
              <a:avLst/>
              <a:gdLst>
                <a:gd name="connsiteX0" fmla="*/ 0 w 360574"/>
                <a:gd name="connsiteY0" fmla="*/ 22897 h 228965"/>
                <a:gd name="connsiteX1" fmla="*/ 22897 w 360574"/>
                <a:gd name="connsiteY1" fmla="*/ 0 h 228965"/>
                <a:gd name="connsiteX2" fmla="*/ 337678 w 360574"/>
                <a:gd name="connsiteY2" fmla="*/ 0 h 228965"/>
                <a:gd name="connsiteX3" fmla="*/ 360575 w 360574"/>
                <a:gd name="connsiteY3" fmla="*/ 22897 h 228965"/>
                <a:gd name="connsiteX4" fmla="*/ 360574 w 360574"/>
                <a:gd name="connsiteY4" fmla="*/ 206069 h 228965"/>
                <a:gd name="connsiteX5" fmla="*/ 337677 w 360574"/>
                <a:gd name="connsiteY5" fmla="*/ 228966 h 228965"/>
                <a:gd name="connsiteX6" fmla="*/ 22897 w 360574"/>
                <a:gd name="connsiteY6" fmla="*/ 228965 h 228965"/>
                <a:gd name="connsiteX7" fmla="*/ 0 w 360574"/>
                <a:gd name="connsiteY7" fmla="*/ 206068 h 228965"/>
                <a:gd name="connsiteX8" fmla="*/ 0 w 360574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0574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337678" y="0"/>
                  </a:lnTo>
                  <a:cubicBezTo>
                    <a:pt x="350324" y="0"/>
                    <a:pt x="360575" y="10251"/>
                    <a:pt x="360575" y="22897"/>
                  </a:cubicBezTo>
                  <a:cubicBezTo>
                    <a:pt x="360575" y="83954"/>
                    <a:pt x="360574" y="145012"/>
                    <a:pt x="360574" y="206069"/>
                  </a:cubicBezTo>
                  <a:cubicBezTo>
                    <a:pt x="360574" y="218715"/>
                    <a:pt x="350323" y="228966"/>
                    <a:pt x="337677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CICS</a:t>
              </a:r>
              <a:endParaRPr lang="pt-BR" sz="6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6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60" name="Retângulo de cantos arredondados 59"/>
            <p:cNvSpPr/>
            <p:nvPr/>
          </p:nvSpPr>
          <p:spPr>
            <a:xfrm>
              <a:off x="5714152" y="2865554"/>
              <a:ext cx="674260" cy="377171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1" name="Forma livre 60"/>
            <p:cNvSpPr/>
            <p:nvPr/>
          </p:nvSpPr>
          <p:spPr>
            <a:xfrm>
              <a:off x="5754551" y="2904030"/>
              <a:ext cx="674715" cy="390567"/>
            </a:xfrm>
            <a:custGeom>
              <a:avLst/>
              <a:gdLst>
                <a:gd name="connsiteX0" fmla="*/ 0 w 674260"/>
                <a:gd name="connsiteY0" fmla="*/ 67426 h 791891"/>
                <a:gd name="connsiteX1" fmla="*/ 67426 w 674260"/>
                <a:gd name="connsiteY1" fmla="*/ 0 h 791891"/>
                <a:gd name="connsiteX2" fmla="*/ 606834 w 674260"/>
                <a:gd name="connsiteY2" fmla="*/ 0 h 791891"/>
                <a:gd name="connsiteX3" fmla="*/ 674260 w 674260"/>
                <a:gd name="connsiteY3" fmla="*/ 67426 h 791891"/>
                <a:gd name="connsiteX4" fmla="*/ 674260 w 674260"/>
                <a:gd name="connsiteY4" fmla="*/ 724465 h 791891"/>
                <a:gd name="connsiteX5" fmla="*/ 606834 w 674260"/>
                <a:gd name="connsiteY5" fmla="*/ 791891 h 791891"/>
                <a:gd name="connsiteX6" fmla="*/ 67426 w 674260"/>
                <a:gd name="connsiteY6" fmla="*/ 791891 h 791891"/>
                <a:gd name="connsiteX7" fmla="*/ 0 w 674260"/>
                <a:gd name="connsiteY7" fmla="*/ 724465 h 791891"/>
                <a:gd name="connsiteX8" fmla="*/ 0 w 674260"/>
                <a:gd name="connsiteY8" fmla="*/ 67426 h 791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4260" h="791891">
                  <a:moveTo>
                    <a:pt x="0" y="67426"/>
                  </a:moveTo>
                  <a:cubicBezTo>
                    <a:pt x="0" y="30188"/>
                    <a:pt x="30188" y="0"/>
                    <a:pt x="67426" y="0"/>
                  </a:cubicBezTo>
                  <a:lnTo>
                    <a:pt x="606834" y="0"/>
                  </a:lnTo>
                  <a:cubicBezTo>
                    <a:pt x="644072" y="0"/>
                    <a:pt x="674260" y="30188"/>
                    <a:pt x="674260" y="67426"/>
                  </a:cubicBezTo>
                  <a:lnTo>
                    <a:pt x="674260" y="724465"/>
                  </a:lnTo>
                  <a:cubicBezTo>
                    <a:pt x="674260" y="761703"/>
                    <a:pt x="644072" y="791891"/>
                    <a:pt x="606834" y="791891"/>
                  </a:cubicBezTo>
                  <a:lnTo>
                    <a:pt x="67426" y="791891"/>
                  </a:lnTo>
                  <a:cubicBezTo>
                    <a:pt x="30188" y="791891"/>
                    <a:pt x="0" y="761703"/>
                    <a:pt x="0" y="724465"/>
                  </a:cubicBezTo>
                  <a:lnTo>
                    <a:pt x="0" y="67426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4038" tIns="54038" rIns="54038" bIns="54038" spcCol="1270" anchor="ctr"/>
            <a:lstStyle/>
            <a:p>
              <a:pPr defTabSz="4000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GP32DC20-TREINA</a:t>
              </a:r>
            </a:p>
          </p:txBody>
        </p:sp>
        <p:sp>
          <p:nvSpPr>
            <p:cNvPr id="62" name="Retângulo de cantos arredondados 61"/>
            <p:cNvSpPr/>
            <p:nvPr/>
          </p:nvSpPr>
          <p:spPr>
            <a:xfrm>
              <a:off x="6681579" y="2526280"/>
              <a:ext cx="360574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3" name="Forma livre 62"/>
            <p:cNvSpPr/>
            <p:nvPr/>
          </p:nvSpPr>
          <p:spPr>
            <a:xfrm>
              <a:off x="6721377" y="2564269"/>
              <a:ext cx="360378" cy="228624"/>
            </a:xfrm>
            <a:custGeom>
              <a:avLst/>
              <a:gdLst>
                <a:gd name="connsiteX0" fmla="*/ 0 w 360574"/>
                <a:gd name="connsiteY0" fmla="*/ 22897 h 228965"/>
                <a:gd name="connsiteX1" fmla="*/ 22897 w 360574"/>
                <a:gd name="connsiteY1" fmla="*/ 0 h 228965"/>
                <a:gd name="connsiteX2" fmla="*/ 337678 w 360574"/>
                <a:gd name="connsiteY2" fmla="*/ 0 h 228965"/>
                <a:gd name="connsiteX3" fmla="*/ 360575 w 360574"/>
                <a:gd name="connsiteY3" fmla="*/ 22897 h 228965"/>
                <a:gd name="connsiteX4" fmla="*/ 360574 w 360574"/>
                <a:gd name="connsiteY4" fmla="*/ 206069 h 228965"/>
                <a:gd name="connsiteX5" fmla="*/ 337677 w 360574"/>
                <a:gd name="connsiteY5" fmla="*/ 228966 h 228965"/>
                <a:gd name="connsiteX6" fmla="*/ 22897 w 360574"/>
                <a:gd name="connsiteY6" fmla="*/ 228965 h 228965"/>
                <a:gd name="connsiteX7" fmla="*/ 0 w 360574"/>
                <a:gd name="connsiteY7" fmla="*/ 206068 h 228965"/>
                <a:gd name="connsiteX8" fmla="*/ 0 w 360574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0574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337678" y="0"/>
                  </a:lnTo>
                  <a:cubicBezTo>
                    <a:pt x="350324" y="0"/>
                    <a:pt x="360575" y="10251"/>
                    <a:pt x="360575" y="22897"/>
                  </a:cubicBezTo>
                  <a:cubicBezTo>
                    <a:pt x="360575" y="83954"/>
                    <a:pt x="360574" y="145012"/>
                    <a:pt x="360574" y="206069"/>
                  </a:cubicBezTo>
                  <a:cubicBezTo>
                    <a:pt x="360574" y="218715"/>
                    <a:pt x="350323" y="228966"/>
                    <a:pt x="337677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DB2</a:t>
              </a:r>
            </a:p>
          </p:txBody>
        </p:sp>
        <p:sp>
          <p:nvSpPr>
            <p:cNvPr id="64" name="Retângulo de cantos arredondados 63"/>
            <p:cNvSpPr/>
            <p:nvPr/>
          </p:nvSpPr>
          <p:spPr>
            <a:xfrm>
              <a:off x="6468541" y="2879344"/>
              <a:ext cx="787308" cy="303348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5" name="Forma livre 64"/>
            <p:cNvSpPr/>
            <p:nvPr/>
          </p:nvSpPr>
          <p:spPr>
            <a:xfrm>
              <a:off x="6508644" y="2917030"/>
              <a:ext cx="787432" cy="303244"/>
            </a:xfrm>
            <a:custGeom>
              <a:avLst/>
              <a:gdLst>
                <a:gd name="connsiteX0" fmla="*/ 0 w 787308"/>
                <a:gd name="connsiteY0" fmla="*/ 30335 h 303348"/>
                <a:gd name="connsiteX1" fmla="*/ 30335 w 787308"/>
                <a:gd name="connsiteY1" fmla="*/ 0 h 303348"/>
                <a:gd name="connsiteX2" fmla="*/ 756973 w 787308"/>
                <a:gd name="connsiteY2" fmla="*/ 0 h 303348"/>
                <a:gd name="connsiteX3" fmla="*/ 787308 w 787308"/>
                <a:gd name="connsiteY3" fmla="*/ 30335 h 303348"/>
                <a:gd name="connsiteX4" fmla="*/ 787308 w 787308"/>
                <a:gd name="connsiteY4" fmla="*/ 273013 h 303348"/>
                <a:gd name="connsiteX5" fmla="*/ 756973 w 787308"/>
                <a:gd name="connsiteY5" fmla="*/ 303348 h 303348"/>
                <a:gd name="connsiteX6" fmla="*/ 30335 w 787308"/>
                <a:gd name="connsiteY6" fmla="*/ 303348 h 303348"/>
                <a:gd name="connsiteX7" fmla="*/ 0 w 787308"/>
                <a:gd name="connsiteY7" fmla="*/ 273013 h 303348"/>
                <a:gd name="connsiteX8" fmla="*/ 0 w 787308"/>
                <a:gd name="connsiteY8" fmla="*/ 30335 h 303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7308" h="303348">
                  <a:moveTo>
                    <a:pt x="0" y="30335"/>
                  </a:moveTo>
                  <a:cubicBezTo>
                    <a:pt x="0" y="13581"/>
                    <a:pt x="13581" y="0"/>
                    <a:pt x="30335" y="0"/>
                  </a:cubicBezTo>
                  <a:lnTo>
                    <a:pt x="756973" y="0"/>
                  </a:lnTo>
                  <a:cubicBezTo>
                    <a:pt x="773727" y="0"/>
                    <a:pt x="787308" y="13581"/>
                    <a:pt x="787308" y="30335"/>
                  </a:cubicBezTo>
                  <a:lnTo>
                    <a:pt x="787308" y="273013"/>
                  </a:lnTo>
                  <a:cubicBezTo>
                    <a:pt x="787308" y="289767"/>
                    <a:pt x="773727" y="303348"/>
                    <a:pt x="756973" y="303348"/>
                  </a:cubicBezTo>
                  <a:lnTo>
                    <a:pt x="30335" y="303348"/>
                  </a:lnTo>
                  <a:cubicBezTo>
                    <a:pt x="13581" y="303348"/>
                    <a:pt x="0" y="289767"/>
                    <a:pt x="0" y="273013"/>
                  </a:cubicBezTo>
                  <a:lnTo>
                    <a:pt x="0" y="30335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3175" tIns="43175" rIns="43175" bIns="43175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GP2E - Treinamento</a:t>
              </a:r>
            </a:p>
          </p:txBody>
        </p:sp>
        <p:sp>
          <p:nvSpPr>
            <p:cNvPr id="66" name="Retângulo de cantos arredondados 65"/>
            <p:cNvSpPr/>
            <p:nvPr/>
          </p:nvSpPr>
          <p:spPr>
            <a:xfrm>
              <a:off x="7544084" y="2526280"/>
              <a:ext cx="433396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7" name="Forma livre 66"/>
            <p:cNvSpPr/>
            <p:nvPr/>
          </p:nvSpPr>
          <p:spPr>
            <a:xfrm>
              <a:off x="7498410" y="2564269"/>
              <a:ext cx="634548" cy="228624"/>
            </a:xfrm>
            <a:custGeom>
              <a:avLst/>
              <a:gdLst>
                <a:gd name="connsiteX0" fmla="*/ 0 w 433396"/>
                <a:gd name="connsiteY0" fmla="*/ 22897 h 228965"/>
                <a:gd name="connsiteX1" fmla="*/ 22897 w 433396"/>
                <a:gd name="connsiteY1" fmla="*/ 0 h 228965"/>
                <a:gd name="connsiteX2" fmla="*/ 410500 w 433396"/>
                <a:gd name="connsiteY2" fmla="*/ 0 h 228965"/>
                <a:gd name="connsiteX3" fmla="*/ 433397 w 433396"/>
                <a:gd name="connsiteY3" fmla="*/ 22897 h 228965"/>
                <a:gd name="connsiteX4" fmla="*/ 433396 w 433396"/>
                <a:gd name="connsiteY4" fmla="*/ 206069 h 228965"/>
                <a:gd name="connsiteX5" fmla="*/ 410499 w 433396"/>
                <a:gd name="connsiteY5" fmla="*/ 228966 h 228965"/>
                <a:gd name="connsiteX6" fmla="*/ 22897 w 433396"/>
                <a:gd name="connsiteY6" fmla="*/ 228965 h 228965"/>
                <a:gd name="connsiteX7" fmla="*/ 0 w 433396"/>
                <a:gd name="connsiteY7" fmla="*/ 206068 h 228965"/>
                <a:gd name="connsiteX8" fmla="*/ 0 w 433396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3396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410500" y="0"/>
                  </a:lnTo>
                  <a:cubicBezTo>
                    <a:pt x="423146" y="0"/>
                    <a:pt x="433397" y="10251"/>
                    <a:pt x="433397" y="22897"/>
                  </a:cubicBezTo>
                  <a:cubicBezTo>
                    <a:pt x="433397" y="83954"/>
                    <a:pt x="433396" y="145012"/>
                    <a:pt x="433396" y="206069"/>
                  </a:cubicBezTo>
                  <a:cubicBezTo>
                    <a:pt x="433396" y="218715"/>
                    <a:pt x="423145" y="228966"/>
                    <a:pt x="410499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Natural 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FUSER/FNAT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  <p:sp>
          <p:nvSpPr>
            <p:cNvPr id="68" name="Retângulo de cantos arredondados 67"/>
            <p:cNvSpPr/>
            <p:nvPr/>
          </p:nvSpPr>
          <p:spPr>
            <a:xfrm>
              <a:off x="7351268" y="2881076"/>
              <a:ext cx="717625" cy="36165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9" name="Forma livre 68"/>
            <p:cNvSpPr/>
            <p:nvPr/>
          </p:nvSpPr>
          <p:spPr>
            <a:xfrm>
              <a:off x="7367517" y="2919907"/>
              <a:ext cx="754093" cy="374690"/>
            </a:xfrm>
            <a:custGeom>
              <a:avLst/>
              <a:gdLst>
                <a:gd name="connsiteX0" fmla="*/ 0 w 868325"/>
                <a:gd name="connsiteY0" fmla="*/ 86833 h 1223179"/>
                <a:gd name="connsiteX1" fmla="*/ 86833 w 868325"/>
                <a:gd name="connsiteY1" fmla="*/ 0 h 1223179"/>
                <a:gd name="connsiteX2" fmla="*/ 781493 w 868325"/>
                <a:gd name="connsiteY2" fmla="*/ 0 h 1223179"/>
                <a:gd name="connsiteX3" fmla="*/ 868326 w 868325"/>
                <a:gd name="connsiteY3" fmla="*/ 86833 h 1223179"/>
                <a:gd name="connsiteX4" fmla="*/ 868325 w 868325"/>
                <a:gd name="connsiteY4" fmla="*/ 1136347 h 1223179"/>
                <a:gd name="connsiteX5" fmla="*/ 781492 w 868325"/>
                <a:gd name="connsiteY5" fmla="*/ 1223180 h 1223179"/>
                <a:gd name="connsiteX6" fmla="*/ 86833 w 868325"/>
                <a:gd name="connsiteY6" fmla="*/ 1223179 h 1223179"/>
                <a:gd name="connsiteX7" fmla="*/ 0 w 868325"/>
                <a:gd name="connsiteY7" fmla="*/ 1136346 h 1223179"/>
                <a:gd name="connsiteX8" fmla="*/ 0 w 868325"/>
                <a:gd name="connsiteY8" fmla="*/ 86833 h 1223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8325" h="1223179">
                  <a:moveTo>
                    <a:pt x="0" y="86833"/>
                  </a:moveTo>
                  <a:cubicBezTo>
                    <a:pt x="0" y="38876"/>
                    <a:pt x="38876" y="0"/>
                    <a:pt x="86833" y="0"/>
                  </a:cubicBezTo>
                  <a:lnTo>
                    <a:pt x="781493" y="0"/>
                  </a:lnTo>
                  <a:cubicBezTo>
                    <a:pt x="829450" y="0"/>
                    <a:pt x="868326" y="38876"/>
                    <a:pt x="868326" y="86833"/>
                  </a:cubicBezTo>
                  <a:cubicBezTo>
                    <a:pt x="868326" y="436671"/>
                    <a:pt x="868325" y="786509"/>
                    <a:pt x="868325" y="1136347"/>
                  </a:cubicBezTo>
                  <a:cubicBezTo>
                    <a:pt x="868325" y="1184304"/>
                    <a:pt x="829449" y="1223180"/>
                    <a:pt x="781492" y="1223180"/>
                  </a:cubicBezTo>
                  <a:lnTo>
                    <a:pt x="86833" y="1223179"/>
                  </a:lnTo>
                  <a:cubicBezTo>
                    <a:pt x="38876" y="1223179"/>
                    <a:pt x="0" y="1184303"/>
                    <a:pt x="0" y="1136346"/>
                  </a:cubicBezTo>
                  <a:lnTo>
                    <a:pt x="0" y="86833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9722" tIns="59722" rIns="59722" bIns="59722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398,923-Treinamento</a:t>
              </a:r>
            </a:p>
          </p:txBody>
        </p:sp>
        <p:sp>
          <p:nvSpPr>
            <p:cNvPr id="70" name="Retângulo de cantos arredondados 69"/>
            <p:cNvSpPr/>
            <p:nvPr/>
          </p:nvSpPr>
          <p:spPr>
            <a:xfrm>
              <a:off x="8403277" y="2532432"/>
              <a:ext cx="581751" cy="228965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1" name="Forma livre 70"/>
            <p:cNvSpPr/>
            <p:nvPr/>
          </p:nvSpPr>
          <p:spPr>
            <a:xfrm>
              <a:off x="8443885" y="2570620"/>
              <a:ext cx="581049" cy="228624"/>
            </a:xfrm>
            <a:custGeom>
              <a:avLst/>
              <a:gdLst>
                <a:gd name="connsiteX0" fmla="*/ 0 w 581751"/>
                <a:gd name="connsiteY0" fmla="*/ 22897 h 228965"/>
                <a:gd name="connsiteX1" fmla="*/ 22897 w 581751"/>
                <a:gd name="connsiteY1" fmla="*/ 0 h 228965"/>
                <a:gd name="connsiteX2" fmla="*/ 558855 w 581751"/>
                <a:gd name="connsiteY2" fmla="*/ 0 h 228965"/>
                <a:gd name="connsiteX3" fmla="*/ 581752 w 581751"/>
                <a:gd name="connsiteY3" fmla="*/ 22897 h 228965"/>
                <a:gd name="connsiteX4" fmla="*/ 581751 w 581751"/>
                <a:gd name="connsiteY4" fmla="*/ 206069 h 228965"/>
                <a:gd name="connsiteX5" fmla="*/ 558854 w 581751"/>
                <a:gd name="connsiteY5" fmla="*/ 228966 h 228965"/>
                <a:gd name="connsiteX6" fmla="*/ 22897 w 581751"/>
                <a:gd name="connsiteY6" fmla="*/ 228965 h 228965"/>
                <a:gd name="connsiteX7" fmla="*/ 0 w 581751"/>
                <a:gd name="connsiteY7" fmla="*/ 206068 h 228965"/>
                <a:gd name="connsiteX8" fmla="*/ 0 w 581751"/>
                <a:gd name="connsiteY8" fmla="*/ 22897 h 22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1751" h="228965">
                  <a:moveTo>
                    <a:pt x="0" y="22897"/>
                  </a:moveTo>
                  <a:cubicBezTo>
                    <a:pt x="0" y="10251"/>
                    <a:pt x="10251" y="0"/>
                    <a:pt x="22897" y="0"/>
                  </a:cubicBezTo>
                  <a:lnTo>
                    <a:pt x="558855" y="0"/>
                  </a:lnTo>
                  <a:cubicBezTo>
                    <a:pt x="571501" y="0"/>
                    <a:pt x="581752" y="10251"/>
                    <a:pt x="581752" y="22897"/>
                  </a:cubicBezTo>
                  <a:cubicBezTo>
                    <a:pt x="581752" y="83954"/>
                    <a:pt x="581751" y="145012"/>
                    <a:pt x="581751" y="206069"/>
                  </a:cubicBezTo>
                  <a:cubicBezTo>
                    <a:pt x="581751" y="218715"/>
                    <a:pt x="571500" y="228966"/>
                    <a:pt x="558854" y="228966"/>
                  </a:cubicBezTo>
                  <a:lnTo>
                    <a:pt x="22897" y="228965"/>
                  </a:lnTo>
                  <a:cubicBezTo>
                    <a:pt x="10251" y="228965"/>
                    <a:pt x="0" y="218714"/>
                    <a:pt x="0" y="206068"/>
                  </a:cubicBezTo>
                  <a:lnTo>
                    <a:pt x="0" y="22897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40996" tIns="40996" rIns="40996" bIns="40996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ADABAS</a:t>
              </a:r>
            </a:p>
          </p:txBody>
        </p:sp>
        <p:sp>
          <p:nvSpPr>
            <p:cNvPr id="72" name="Retângulo de cantos arredondados 71"/>
            <p:cNvSpPr/>
            <p:nvPr/>
          </p:nvSpPr>
          <p:spPr>
            <a:xfrm>
              <a:off x="8204097" y="2922086"/>
              <a:ext cx="985343" cy="419391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3" name="Forma livre 72"/>
            <p:cNvSpPr/>
            <p:nvPr/>
          </p:nvSpPr>
          <p:spPr>
            <a:xfrm>
              <a:off x="8247548" y="2966203"/>
              <a:ext cx="1046048" cy="487956"/>
            </a:xfrm>
            <a:custGeom>
              <a:avLst/>
              <a:gdLst>
                <a:gd name="connsiteX0" fmla="*/ 0 w 814333"/>
                <a:gd name="connsiteY0" fmla="*/ 81433 h 923384"/>
                <a:gd name="connsiteX1" fmla="*/ 81433 w 814333"/>
                <a:gd name="connsiteY1" fmla="*/ 0 h 923384"/>
                <a:gd name="connsiteX2" fmla="*/ 732900 w 814333"/>
                <a:gd name="connsiteY2" fmla="*/ 0 h 923384"/>
                <a:gd name="connsiteX3" fmla="*/ 814333 w 814333"/>
                <a:gd name="connsiteY3" fmla="*/ 81433 h 923384"/>
                <a:gd name="connsiteX4" fmla="*/ 814333 w 814333"/>
                <a:gd name="connsiteY4" fmla="*/ 841951 h 923384"/>
                <a:gd name="connsiteX5" fmla="*/ 732900 w 814333"/>
                <a:gd name="connsiteY5" fmla="*/ 923384 h 923384"/>
                <a:gd name="connsiteX6" fmla="*/ 81433 w 814333"/>
                <a:gd name="connsiteY6" fmla="*/ 923384 h 923384"/>
                <a:gd name="connsiteX7" fmla="*/ 0 w 814333"/>
                <a:gd name="connsiteY7" fmla="*/ 841951 h 923384"/>
                <a:gd name="connsiteX8" fmla="*/ 0 w 814333"/>
                <a:gd name="connsiteY8" fmla="*/ 81433 h 92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4333" h="923384">
                  <a:moveTo>
                    <a:pt x="0" y="81433"/>
                  </a:moveTo>
                  <a:cubicBezTo>
                    <a:pt x="0" y="36459"/>
                    <a:pt x="36459" y="0"/>
                    <a:pt x="81433" y="0"/>
                  </a:cubicBezTo>
                  <a:lnTo>
                    <a:pt x="732900" y="0"/>
                  </a:lnTo>
                  <a:cubicBezTo>
                    <a:pt x="777874" y="0"/>
                    <a:pt x="814333" y="36459"/>
                    <a:pt x="814333" y="81433"/>
                  </a:cubicBezTo>
                  <a:lnTo>
                    <a:pt x="814333" y="841951"/>
                  </a:lnTo>
                  <a:cubicBezTo>
                    <a:pt x="814333" y="886925"/>
                    <a:pt x="777874" y="923384"/>
                    <a:pt x="732900" y="923384"/>
                  </a:cubicBezTo>
                  <a:lnTo>
                    <a:pt x="81433" y="923384"/>
                  </a:lnTo>
                  <a:cubicBezTo>
                    <a:pt x="36459" y="923384"/>
                    <a:pt x="0" y="886925"/>
                    <a:pt x="0" y="841951"/>
                  </a:cubicBezTo>
                  <a:lnTo>
                    <a:pt x="0" y="81433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8141" tIns="58141" rIns="58141" bIns="58141" spcCol="1270" anchor="ctr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221-Desenvolvimento</a:t>
              </a:r>
            </a:p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319 – </a:t>
              </a:r>
              <a:r>
                <a:rPr lang="pt-BR" sz="900" dirty="0" err="1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Siad</a:t>
              </a:r>
              <a:r>
                <a:rPr lang="pt-BR" sz="900" dirty="0" smtClean="0">
                  <a:ln/>
                  <a:effectLst>
                    <a:outerShdw blurRad="50800" dist="50800" dir="5400000" algn="ctr" rotWithShape="0">
                      <a:srgbClr val="000000">
                        <a:alpha val="0"/>
                      </a:srgbClr>
                    </a:outerShdw>
                  </a:effectLst>
                </a:rPr>
                <a:t> Operação Assistida</a:t>
              </a:r>
              <a:endParaRPr lang="pt-BR" sz="900" dirty="0">
                <a:ln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</a:endParaRPr>
            </a:p>
          </p:txBody>
        </p:sp>
      </p:grpSp>
      <p:sp>
        <p:nvSpPr>
          <p:cNvPr id="78" name="Forma livre 14"/>
          <p:cNvSpPr/>
          <p:nvPr/>
        </p:nvSpPr>
        <p:spPr bwMode="auto">
          <a:xfrm>
            <a:off x="2677037" y="3068960"/>
            <a:ext cx="106595" cy="12142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0486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7488" y="1628801"/>
            <a:ext cx="8724923" cy="792088"/>
          </a:xfrm>
        </p:spPr>
        <p:txBody>
          <a:bodyPr/>
          <a:lstStyle/>
          <a:p>
            <a:pPr algn="l" eaLnBrk="1" hangingPunct="1"/>
            <a:r>
              <a:rPr lang="pt-BR" sz="32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Gestão de Ativos</a:t>
            </a:r>
            <a:endParaRPr lang="pt-BR" sz="32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132856"/>
            <a:ext cx="6353175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1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7488" y="1628801"/>
            <a:ext cx="8724923" cy="792088"/>
          </a:xfrm>
        </p:spPr>
        <p:txBody>
          <a:bodyPr/>
          <a:lstStyle/>
          <a:p>
            <a:pPr algn="l" eaLnBrk="1" hangingPunct="1"/>
            <a:r>
              <a:rPr lang="pt-BR" sz="32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Gestão de Ativos</a:t>
            </a:r>
            <a:endParaRPr lang="pt-BR" sz="32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47528" y="2452288"/>
            <a:ext cx="9201176" cy="364100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Ferramenta Pacote – Gestão de pacote ; Promoção entre ambientes; Agenda de Promoção pra Produção; Integração com ferramenta SDM; Validações de critérios de acesso DB2</a:t>
            </a:r>
            <a:r>
              <a:rPr lang="pt-BR" dirty="0"/>
              <a:t>; </a:t>
            </a:r>
            <a:r>
              <a:rPr lang="pt-BR" dirty="0" smtClean="0"/>
              <a:t>Versionamento </a:t>
            </a:r>
            <a:r>
              <a:rPr lang="pt-BR" dirty="0"/>
              <a:t>de </a:t>
            </a:r>
            <a:r>
              <a:rPr lang="pt-BR" dirty="0" smtClean="0"/>
              <a:t>fontes ; Log de transferência. 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Disponível no ambiente Natural Linux.</a:t>
            </a:r>
          </a:p>
          <a:p>
            <a:endParaRPr lang="pt-BR" dirty="0" smtClean="0"/>
          </a:p>
          <a:p>
            <a:r>
              <a:rPr lang="pt-BR" dirty="0" smtClean="0"/>
              <a:t>Ferramenta Versão – Versionamento de fontes , Recuperação de fontes , Log de transferência(Log pode ser acessado na ferramenta Apoio).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Catalogo – Exibe as versões dos fontes e objetos em vários ambientes.</a:t>
            </a:r>
          </a:p>
          <a:p>
            <a:endParaRPr lang="pt-BR" dirty="0" smtClean="0"/>
          </a:p>
          <a:p>
            <a:r>
              <a:rPr lang="pt-BR" dirty="0" smtClean="0"/>
              <a:t>Compara entre versões – Analisa 2 fontes e exibe as diferenças entre eles.</a:t>
            </a:r>
          </a:p>
        </p:txBody>
      </p:sp>
    </p:spTree>
    <p:extLst>
      <p:ext uri="{BB962C8B-B14F-4D97-AF65-F5344CB8AC3E}">
        <p14:creationId xmlns:p14="http://schemas.microsoft.com/office/powerpoint/2010/main" val="36008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2056996"/>
              </p:ext>
            </p:extLst>
          </p:nvPr>
        </p:nvGraphicFramePr>
        <p:xfrm>
          <a:off x="839416" y="1844824"/>
          <a:ext cx="964284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12447</TotalTime>
  <Words>938</Words>
  <Application>Microsoft Office PowerPoint</Application>
  <PresentationFormat>Widescreen</PresentationFormat>
  <Paragraphs>235</Paragraphs>
  <Slides>11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1_Personalizar design</vt:lpstr>
      <vt:lpstr>Ambientes Operacionais Mainframe </vt:lpstr>
      <vt:lpstr>Apresentação do PowerPoint</vt:lpstr>
      <vt:lpstr>Produtos</vt:lpstr>
      <vt:lpstr>Apresentação do PowerPoint</vt:lpstr>
      <vt:lpstr>Apresentação do PowerPoint</vt:lpstr>
      <vt:lpstr>Apresentação do PowerPoint</vt:lpstr>
      <vt:lpstr>Gestão de Ativos</vt:lpstr>
      <vt:lpstr>Gestão de Ativos</vt:lpstr>
      <vt:lpstr>Apresentação do PowerPoint</vt:lpstr>
      <vt:lpstr>Apresentação do PowerPoint</vt:lpstr>
      <vt:lpstr>Apresentação do PowerPoint</vt:lpstr>
    </vt:vector>
  </TitlesOfParts>
  <Company>Prodemge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 VIEIRA BRAGA</dc:creator>
  <cp:lastModifiedBy>p027719</cp:lastModifiedBy>
  <cp:revision>273</cp:revision>
  <cp:lastPrinted>2015-08-14T14:47:45Z</cp:lastPrinted>
  <dcterms:created xsi:type="dcterms:W3CDTF">2009-08-03T13:51:04Z</dcterms:created>
  <dcterms:modified xsi:type="dcterms:W3CDTF">2022-03-24T16:24:24Z</dcterms:modified>
</cp:coreProperties>
</file>